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71" r:id="rId6"/>
    <p:sldId id="292" r:id="rId7"/>
  </p:sldIdLst>
  <p:sldSz cx="9144000" cy="5143500" type="screen16x9"/>
  <p:notesSz cx="6858000" cy="9144000"/>
  <p:embeddedFontLst>
    <p:embeddedFont>
      <p:font typeface="Alef" panose="020F0502020204030204" pitchFamily="2" charset="-79"/>
      <p:regular r:id="rId9"/>
      <p:bold r:id="rId10"/>
    </p:embeddedFont>
    <p:embeddedFont>
      <p:font typeface="Comfortaa Medium" panose="020B0604020202020204" charset="0"/>
      <p:regular r:id="rId11"/>
      <p:bold r:id="rId12"/>
    </p:embeddedFont>
    <p:embeddedFont>
      <p:font typeface="Dosis" pitchFamily="2" charset="0"/>
      <p:regular r:id="rId13"/>
      <p:bold r:id="rId14"/>
    </p:embeddedFont>
    <p:embeddedFont>
      <p:font typeface="Patrick Hand" panose="00000500000000000000" pitchFamily="2" charset="0"/>
      <p:regular r:id="rId15"/>
    </p:embeddedFont>
    <p:embeddedFont>
      <p:font typeface="Quicksand" panose="020B0604020202020204" charset="0"/>
      <p:regular r:id="rId16"/>
      <p:bold r:id="rId17"/>
    </p:embeddedFont>
    <p:embeddedFont>
      <p:font typeface="Quicksand Medium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D1B"/>
    <a:srgbClr val="FFD6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A5DAFE-4AA4-4F2D-A5E2-3197041380C9}">
  <a:tblStyle styleId="{98A5DAFE-4AA4-4F2D-A5E2-3197041380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12c312bc06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12c312bc06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12aa1747333_0_2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12aa1747333_0_2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12aa1747333_0_2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12aa1747333_0_2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9" name="Google Shape;5169;gd8294d3274_1_12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0" name="Google Shape;5170;gd8294d3274_1_12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6" name="Google Shape;10096;gc0be7d27c8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7" name="Google Shape;10097;gc0be7d27c8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0" name="Google Shape;10;p2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2"/>
          <p:cNvSpPr txBox="1">
            <a:spLocks noGrp="1"/>
          </p:cNvSpPr>
          <p:nvPr>
            <p:ph type="ctrTitle"/>
          </p:nvPr>
        </p:nvSpPr>
        <p:spPr>
          <a:xfrm>
            <a:off x="4260200" y="1472350"/>
            <a:ext cx="4261500" cy="1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ubTitle" idx="1"/>
          </p:nvPr>
        </p:nvSpPr>
        <p:spPr>
          <a:xfrm>
            <a:off x="4434500" y="3305450"/>
            <a:ext cx="3858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osi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427291" y="3302054"/>
            <a:ext cx="427309" cy="735372"/>
            <a:chOff x="1075250" y="4381550"/>
            <a:chExt cx="314175" cy="540675"/>
          </a:xfrm>
        </p:grpSpPr>
        <p:sp>
          <p:nvSpPr>
            <p:cNvPr id="31" name="Google Shape;31;p2"/>
            <p:cNvSpPr/>
            <p:nvPr/>
          </p:nvSpPr>
          <p:spPr>
            <a:xfrm>
              <a:off x="1152000" y="4535075"/>
              <a:ext cx="105700" cy="55000"/>
            </a:xfrm>
            <a:custGeom>
              <a:avLst/>
              <a:gdLst/>
              <a:ahLst/>
              <a:cxnLst/>
              <a:rect l="l" t="t" r="r" b="b"/>
              <a:pathLst>
                <a:path w="4228" h="2200" extrusionOk="0">
                  <a:moveTo>
                    <a:pt x="3318" y="1"/>
                  </a:move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152000" y="4535075"/>
              <a:ext cx="105700" cy="55000"/>
            </a:xfrm>
            <a:custGeom>
              <a:avLst/>
              <a:gdLst/>
              <a:ahLst/>
              <a:cxnLst/>
              <a:rect l="l" t="t" r="r" b="b"/>
              <a:pathLst>
                <a:path w="4228" h="2200" fill="none" extrusionOk="0">
                  <a:moveTo>
                    <a:pt x="3356" y="1"/>
                  </a:moveTo>
                  <a:lnTo>
                    <a:pt x="3356" y="1"/>
                  </a:lnTo>
                  <a:lnTo>
                    <a:pt x="3318" y="1"/>
                  </a:lnTo>
                  <a:lnTo>
                    <a:pt x="3318" y="1"/>
                  </a:ln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190875" y="4381550"/>
              <a:ext cx="45975" cy="183400"/>
            </a:xfrm>
            <a:custGeom>
              <a:avLst/>
              <a:gdLst/>
              <a:ahLst/>
              <a:cxnLst/>
              <a:rect l="l" t="t" r="r" b="b"/>
              <a:pathLst>
                <a:path w="1839" h="7336" extrusionOk="0">
                  <a:moveTo>
                    <a:pt x="872" y="1"/>
                  </a:move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190875" y="4381550"/>
              <a:ext cx="45975" cy="183400"/>
            </a:xfrm>
            <a:custGeom>
              <a:avLst/>
              <a:gdLst/>
              <a:ahLst/>
              <a:cxnLst/>
              <a:rect l="l" t="t" r="r" b="b"/>
              <a:pathLst>
                <a:path w="1839" h="7336" fill="none" extrusionOk="0">
                  <a:moveTo>
                    <a:pt x="872" y="1"/>
                  </a:moveTo>
                  <a:lnTo>
                    <a:pt x="872" y="1"/>
                  </a:ln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lnTo>
                    <a:pt x="872" y="1"/>
                  </a:lnTo>
                  <a:lnTo>
                    <a:pt x="872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075250" y="4518500"/>
              <a:ext cx="314175" cy="403725"/>
            </a:xfrm>
            <a:custGeom>
              <a:avLst/>
              <a:gdLst/>
              <a:ahLst/>
              <a:cxnLst/>
              <a:rect l="l" t="t" r="r" b="b"/>
              <a:pathLst>
                <a:path w="12567" h="16149" extrusionOk="0">
                  <a:moveTo>
                    <a:pt x="8662" y="0"/>
                  </a:move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075250" y="4518500"/>
              <a:ext cx="314175" cy="403725"/>
            </a:xfrm>
            <a:custGeom>
              <a:avLst/>
              <a:gdLst/>
              <a:ahLst/>
              <a:cxnLst/>
              <a:rect l="l" t="t" r="r" b="b"/>
              <a:pathLst>
                <a:path w="12567" h="16149" fill="none" extrusionOk="0">
                  <a:moveTo>
                    <a:pt x="8984" y="0"/>
                  </a:moveTo>
                  <a:lnTo>
                    <a:pt x="8984" y="0"/>
                  </a:lnTo>
                  <a:lnTo>
                    <a:pt x="8662" y="0"/>
                  </a:ln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108" y="16149"/>
                  </a:lnTo>
                  <a:lnTo>
                    <a:pt x="7108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58" y="11012"/>
                  </a:lnTo>
                  <a:lnTo>
                    <a:pt x="4758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92" y="6596"/>
                  </a:lnTo>
                  <a:lnTo>
                    <a:pt x="2692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349" y="1517"/>
                  </a:lnTo>
                  <a:lnTo>
                    <a:pt x="10349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702" y="4208"/>
                  </a:lnTo>
                  <a:lnTo>
                    <a:pt x="1043" y="4208"/>
                  </a:lnTo>
                  <a:lnTo>
                    <a:pt x="1043" y="4208"/>
                  </a:lnTo>
                  <a:lnTo>
                    <a:pt x="1119" y="4208"/>
                  </a:lnTo>
                  <a:lnTo>
                    <a:pt x="1119" y="4208"/>
                  </a:lnTo>
                  <a:lnTo>
                    <a:pt x="1175" y="4208"/>
                  </a:lnTo>
                  <a:lnTo>
                    <a:pt x="1175" y="4208"/>
                  </a:lnTo>
                  <a:lnTo>
                    <a:pt x="1289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lnTo>
                    <a:pt x="8984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4978029" y="3974720"/>
            <a:ext cx="584571" cy="437000"/>
            <a:chOff x="-522075" y="3957700"/>
            <a:chExt cx="429800" cy="321300"/>
          </a:xfrm>
        </p:grpSpPr>
        <p:sp>
          <p:nvSpPr>
            <p:cNvPr id="38" name="Google Shape;38;p2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7411722" y="4115397"/>
            <a:ext cx="551725" cy="484026"/>
            <a:chOff x="734050" y="4906100"/>
            <a:chExt cx="405650" cy="355875"/>
          </a:xfrm>
        </p:grpSpPr>
        <p:sp>
          <p:nvSpPr>
            <p:cNvPr id="51" name="Google Shape;51;p2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extrusionOk="0">
                  <a:moveTo>
                    <a:pt x="6918" y="0"/>
                  </a:move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fill="none" extrusionOk="0">
                  <a:moveTo>
                    <a:pt x="6937" y="0"/>
                  </a:moveTo>
                  <a:lnTo>
                    <a:pt x="6937" y="0"/>
                  </a:lnTo>
                  <a:lnTo>
                    <a:pt x="6918" y="0"/>
                  </a:lnTo>
                  <a:lnTo>
                    <a:pt x="6918" y="0"/>
                  </a:ln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171" y="4511"/>
                  </a:lnTo>
                  <a:lnTo>
                    <a:pt x="171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extrusionOk="0">
                  <a:moveTo>
                    <a:pt x="513" y="0"/>
                  </a:move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fill="none" extrusionOk="0">
                  <a:moveTo>
                    <a:pt x="570" y="0"/>
                  </a:moveTo>
                  <a:lnTo>
                    <a:pt x="570" y="0"/>
                  </a:lnTo>
                  <a:lnTo>
                    <a:pt x="513" y="0"/>
                  </a:ln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extrusionOk="0">
                  <a:moveTo>
                    <a:pt x="607" y="0"/>
                  </a:move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fill="none" extrusionOk="0">
                  <a:moveTo>
                    <a:pt x="702" y="0"/>
                  </a:moveTo>
                  <a:lnTo>
                    <a:pt x="702" y="0"/>
                  </a:lnTo>
                  <a:lnTo>
                    <a:pt x="607" y="0"/>
                  </a:ln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285" y="1422"/>
                  </a:lnTo>
                  <a:lnTo>
                    <a:pt x="285" y="1422"/>
                  </a:lnTo>
                  <a:lnTo>
                    <a:pt x="323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02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extrusionOk="0">
                  <a:moveTo>
                    <a:pt x="569" y="341"/>
                  </a:moveTo>
                  <a:lnTo>
                    <a:pt x="607" y="360"/>
                  </a:lnTo>
                  <a:lnTo>
                    <a:pt x="645" y="398"/>
                  </a:lnTo>
                  <a:lnTo>
                    <a:pt x="645" y="455"/>
                  </a:lnTo>
                  <a:lnTo>
                    <a:pt x="626" y="512"/>
                  </a:lnTo>
                  <a:lnTo>
                    <a:pt x="607" y="550"/>
                  </a:lnTo>
                  <a:lnTo>
                    <a:pt x="569" y="569"/>
                  </a:lnTo>
                  <a:lnTo>
                    <a:pt x="456" y="607"/>
                  </a:lnTo>
                  <a:lnTo>
                    <a:pt x="361" y="626"/>
                  </a:lnTo>
                  <a:lnTo>
                    <a:pt x="304" y="626"/>
                  </a:lnTo>
                  <a:lnTo>
                    <a:pt x="380" y="569"/>
                  </a:lnTo>
                  <a:lnTo>
                    <a:pt x="418" y="493"/>
                  </a:lnTo>
                  <a:lnTo>
                    <a:pt x="418" y="436"/>
                  </a:lnTo>
                  <a:lnTo>
                    <a:pt x="418" y="398"/>
                  </a:lnTo>
                  <a:lnTo>
                    <a:pt x="493" y="360"/>
                  </a:lnTo>
                  <a:lnTo>
                    <a:pt x="569" y="341"/>
                  </a:lnTo>
                  <a:close/>
                  <a:moveTo>
                    <a:pt x="569" y="0"/>
                  </a:move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028775" y="5028825"/>
              <a:ext cx="8575" cy="7125"/>
            </a:xfrm>
            <a:custGeom>
              <a:avLst/>
              <a:gdLst/>
              <a:ahLst/>
              <a:cxnLst/>
              <a:rect l="l" t="t" r="r" b="b"/>
              <a:pathLst>
                <a:path w="343" h="285" fill="none" extrusionOk="0">
                  <a:moveTo>
                    <a:pt x="58" y="285"/>
                  </a:moveTo>
                  <a:lnTo>
                    <a:pt x="58" y="285"/>
                  </a:lnTo>
                  <a:lnTo>
                    <a:pt x="1" y="285"/>
                  </a:lnTo>
                  <a:lnTo>
                    <a:pt x="1" y="285"/>
                  </a:lnTo>
                  <a:lnTo>
                    <a:pt x="77" y="228"/>
                  </a:lnTo>
                  <a:lnTo>
                    <a:pt x="77" y="228"/>
                  </a:lnTo>
                  <a:lnTo>
                    <a:pt x="115" y="152"/>
                  </a:lnTo>
                  <a:lnTo>
                    <a:pt x="115" y="9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90" y="19"/>
                  </a:lnTo>
                  <a:lnTo>
                    <a:pt x="190" y="19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304" y="19"/>
                  </a:lnTo>
                  <a:lnTo>
                    <a:pt x="342" y="57"/>
                  </a:lnTo>
                  <a:lnTo>
                    <a:pt x="342" y="57"/>
                  </a:lnTo>
                  <a:lnTo>
                    <a:pt x="342" y="114"/>
                  </a:lnTo>
                  <a:lnTo>
                    <a:pt x="323" y="171"/>
                  </a:lnTo>
                  <a:lnTo>
                    <a:pt x="304" y="209"/>
                  </a:lnTo>
                  <a:lnTo>
                    <a:pt x="266" y="228"/>
                  </a:lnTo>
                  <a:lnTo>
                    <a:pt x="153" y="266"/>
                  </a:lnTo>
                  <a:lnTo>
                    <a:pt x="58" y="28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fill="none" extrusionOk="0">
                  <a:moveTo>
                    <a:pt x="569" y="0"/>
                  </a:moveTo>
                  <a:lnTo>
                    <a:pt x="569" y="0"/>
                  </a:ln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extrusionOk="0">
                  <a:moveTo>
                    <a:pt x="14690" y="2995"/>
                  </a:moveTo>
                  <a:lnTo>
                    <a:pt x="14766" y="3147"/>
                  </a:lnTo>
                  <a:lnTo>
                    <a:pt x="14785" y="3298"/>
                  </a:lnTo>
                  <a:lnTo>
                    <a:pt x="14785" y="3431"/>
                  </a:lnTo>
                  <a:lnTo>
                    <a:pt x="14766" y="3564"/>
                  </a:lnTo>
                  <a:lnTo>
                    <a:pt x="14690" y="3696"/>
                  </a:lnTo>
                  <a:lnTo>
                    <a:pt x="14614" y="3829"/>
                  </a:lnTo>
                  <a:lnTo>
                    <a:pt x="14500" y="3924"/>
                  </a:lnTo>
                  <a:lnTo>
                    <a:pt x="14368" y="4018"/>
                  </a:lnTo>
                  <a:lnTo>
                    <a:pt x="14197" y="4094"/>
                  </a:lnTo>
                  <a:lnTo>
                    <a:pt x="14045" y="4170"/>
                  </a:lnTo>
                  <a:lnTo>
                    <a:pt x="13723" y="4303"/>
                  </a:lnTo>
                  <a:lnTo>
                    <a:pt x="13780" y="3943"/>
                  </a:lnTo>
                  <a:lnTo>
                    <a:pt x="13780" y="3867"/>
                  </a:lnTo>
                  <a:lnTo>
                    <a:pt x="13723" y="3791"/>
                  </a:lnTo>
                  <a:lnTo>
                    <a:pt x="13666" y="3753"/>
                  </a:lnTo>
                  <a:lnTo>
                    <a:pt x="13591" y="3734"/>
                  </a:lnTo>
                  <a:lnTo>
                    <a:pt x="13553" y="3753"/>
                  </a:lnTo>
                  <a:lnTo>
                    <a:pt x="13515" y="3772"/>
                  </a:lnTo>
                  <a:lnTo>
                    <a:pt x="13477" y="3810"/>
                  </a:lnTo>
                  <a:lnTo>
                    <a:pt x="13458" y="3867"/>
                  </a:lnTo>
                  <a:lnTo>
                    <a:pt x="13382" y="4379"/>
                  </a:lnTo>
                  <a:lnTo>
                    <a:pt x="13325" y="4644"/>
                  </a:lnTo>
                  <a:lnTo>
                    <a:pt x="13249" y="4909"/>
                  </a:lnTo>
                  <a:lnTo>
                    <a:pt x="13192" y="5023"/>
                  </a:lnTo>
                  <a:lnTo>
                    <a:pt x="13136" y="5118"/>
                  </a:lnTo>
                  <a:lnTo>
                    <a:pt x="13060" y="5212"/>
                  </a:lnTo>
                  <a:lnTo>
                    <a:pt x="12984" y="5307"/>
                  </a:lnTo>
                  <a:lnTo>
                    <a:pt x="12889" y="5364"/>
                  </a:lnTo>
                  <a:lnTo>
                    <a:pt x="12794" y="5421"/>
                  </a:lnTo>
                  <a:lnTo>
                    <a:pt x="12662" y="5459"/>
                  </a:lnTo>
                  <a:lnTo>
                    <a:pt x="12415" y="5459"/>
                  </a:lnTo>
                  <a:lnTo>
                    <a:pt x="12302" y="5440"/>
                  </a:lnTo>
                  <a:lnTo>
                    <a:pt x="11866" y="5326"/>
                  </a:lnTo>
                  <a:lnTo>
                    <a:pt x="11449" y="5212"/>
                  </a:lnTo>
                  <a:lnTo>
                    <a:pt x="11032" y="5061"/>
                  </a:lnTo>
                  <a:lnTo>
                    <a:pt x="10615" y="4909"/>
                  </a:lnTo>
                  <a:lnTo>
                    <a:pt x="10804" y="4833"/>
                  </a:lnTo>
                  <a:lnTo>
                    <a:pt x="11013" y="4777"/>
                  </a:lnTo>
                  <a:lnTo>
                    <a:pt x="11449" y="4701"/>
                  </a:lnTo>
                  <a:lnTo>
                    <a:pt x="11866" y="4606"/>
                  </a:lnTo>
                  <a:lnTo>
                    <a:pt x="12036" y="4549"/>
                  </a:lnTo>
                  <a:lnTo>
                    <a:pt x="12207" y="4473"/>
                  </a:lnTo>
                  <a:lnTo>
                    <a:pt x="12359" y="4379"/>
                  </a:lnTo>
                  <a:lnTo>
                    <a:pt x="12510" y="4246"/>
                  </a:lnTo>
                  <a:lnTo>
                    <a:pt x="12662" y="4113"/>
                  </a:lnTo>
                  <a:lnTo>
                    <a:pt x="12794" y="3962"/>
                  </a:lnTo>
                  <a:lnTo>
                    <a:pt x="12927" y="3810"/>
                  </a:lnTo>
                  <a:lnTo>
                    <a:pt x="13079" y="3677"/>
                  </a:lnTo>
                  <a:lnTo>
                    <a:pt x="13230" y="3564"/>
                  </a:lnTo>
                  <a:lnTo>
                    <a:pt x="13382" y="3469"/>
                  </a:lnTo>
                  <a:lnTo>
                    <a:pt x="13553" y="3393"/>
                  </a:lnTo>
                  <a:lnTo>
                    <a:pt x="13742" y="3317"/>
                  </a:lnTo>
                  <a:lnTo>
                    <a:pt x="13932" y="3260"/>
                  </a:lnTo>
                  <a:lnTo>
                    <a:pt x="14140" y="3203"/>
                  </a:lnTo>
                  <a:lnTo>
                    <a:pt x="14406" y="3128"/>
                  </a:lnTo>
                  <a:lnTo>
                    <a:pt x="14557" y="3071"/>
                  </a:lnTo>
                  <a:lnTo>
                    <a:pt x="14690" y="2995"/>
                  </a:lnTo>
                  <a:close/>
                  <a:moveTo>
                    <a:pt x="1043" y="1839"/>
                  </a:moveTo>
                  <a:lnTo>
                    <a:pt x="1138" y="1877"/>
                  </a:lnTo>
                  <a:lnTo>
                    <a:pt x="1233" y="1915"/>
                  </a:lnTo>
                  <a:lnTo>
                    <a:pt x="1309" y="1971"/>
                  </a:lnTo>
                  <a:lnTo>
                    <a:pt x="1366" y="2047"/>
                  </a:lnTo>
                  <a:lnTo>
                    <a:pt x="1422" y="2161"/>
                  </a:lnTo>
                  <a:lnTo>
                    <a:pt x="1441" y="2294"/>
                  </a:lnTo>
                  <a:lnTo>
                    <a:pt x="1441" y="2445"/>
                  </a:lnTo>
                  <a:lnTo>
                    <a:pt x="1422" y="2654"/>
                  </a:lnTo>
                  <a:lnTo>
                    <a:pt x="1422" y="2767"/>
                  </a:lnTo>
                  <a:lnTo>
                    <a:pt x="1441" y="2862"/>
                  </a:lnTo>
                  <a:lnTo>
                    <a:pt x="1479" y="2938"/>
                  </a:lnTo>
                  <a:lnTo>
                    <a:pt x="1536" y="3014"/>
                  </a:lnTo>
                  <a:lnTo>
                    <a:pt x="1593" y="3090"/>
                  </a:lnTo>
                  <a:lnTo>
                    <a:pt x="1688" y="3147"/>
                  </a:lnTo>
                  <a:lnTo>
                    <a:pt x="1858" y="3222"/>
                  </a:lnTo>
                  <a:lnTo>
                    <a:pt x="1953" y="3241"/>
                  </a:lnTo>
                  <a:lnTo>
                    <a:pt x="2029" y="3241"/>
                  </a:lnTo>
                  <a:lnTo>
                    <a:pt x="2256" y="3222"/>
                  </a:lnTo>
                  <a:lnTo>
                    <a:pt x="2484" y="3203"/>
                  </a:lnTo>
                  <a:lnTo>
                    <a:pt x="2598" y="3184"/>
                  </a:lnTo>
                  <a:lnTo>
                    <a:pt x="2711" y="3203"/>
                  </a:lnTo>
                  <a:lnTo>
                    <a:pt x="2825" y="3222"/>
                  </a:lnTo>
                  <a:lnTo>
                    <a:pt x="2939" y="3260"/>
                  </a:lnTo>
                  <a:lnTo>
                    <a:pt x="3033" y="3317"/>
                  </a:lnTo>
                  <a:lnTo>
                    <a:pt x="3128" y="3374"/>
                  </a:lnTo>
                  <a:lnTo>
                    <a:pt x="3204" y="3450"/>
                  </a:lnTo>
                  <a:lnTo>
                    <a:pt x="3356" y="3620"/>
                  </a:lnTo>
                  <a:lnTo>
                    <a:pt x="3488" y="3829"/>
                  </a:lnTo>
                  <a:lnTo>
                    <a:pt x="3602" y="4037"/>
                  </a:lnTo>
                  <a:lnTo>
                    <a:pt x="3811" y="4454"/>
                  </a:lnTo>
                  <a:lnTo>
                    <a:pt x="3905" y="4644"/>
                  </a:lnTo>
                  <a:lnTo>
                    <a:pt x="3981" y="4758"/>
                  </a:lnTo>
                  <a:lnTo>
                    <a:pt x="4038" y="4852"/>
                  </a:lnTo>
                  <a:lnTo>
                    <a:pt x="4133" y="4928"/>
                  </a:lnTo>
                  <a:lnTo>
                    <a:pt x="4228" y="5004"/>
                  </a:lnTo>
                  <a:lnTo>
                    <a:pt x="4322" y="5042"/>
                  </a:lnTo>
                  <a:lnTo>
                    <a:pt x="4436" y="5061"/>
                  </a:lnTo>
                  <a:lnTo>
                    <a:pt x="4531" y="5042"/>
                  </a:lnTo>
                  <a:lnTo>
                    <a:pt x="4701" y="5004"/>
                  </a:lnTo>
                  <a:lnTo>
                    <a:pt x="4872" y="4947"/>
                  </a:lnTo>
                  <a:lnTo>
                    <a:pt x="5024" y="4890"/>
                  </a:lnTo>
                  <a:lnTo>
                    <a:pt x="5175" y="4871"/>
                  </a:lnTo>
                  <a:lnTo>
                    <a:pt x="5308" y="4890"/>
                  </a:lnTo>
                  <a:lnTo>
                    <a:pt x="5422" y="4947"/>
                  </a:lnTo>
                  <a:lnTo>
                    <a:pt x="5554" y="5061"/>
                  </a:lnTo>
                  <a:lnTo>
                    <a:pt x="5668" y="5250"/>
                  </a:lnTo>
                  <a:lnTo>
                    <a:pt x="5763" y="5440"/>
                  </a:lnTo>
                  <a:lnTo>
                    <a:pt x="5839" y="5648"/>
                  </a:lnTo>
                  <a:lnTo>
                    <a:pt x="5914" y="5857"/>
                  </a:lnTo>
                  <a:lnTo>
                    <a:pt x="5971" y="5952"/>
                  </a:lnTo>
                  <a:lnTo>
                    <a:pt x="6047" y="6046"/>
                  </a:lnTo>
                  <a:lnTo>
                    <a:pt x="6199" y="6198"/>
                  </a:lnTo>
                  <a:lnTo>
                    <a:pt x="6369" y="6312"/>
                  </a:lnTo>
                  <a:lnTo>
                    <a:pt x="6540" y="6369"/>
                  </a:lnTo>
                  <a:lnTo>
                    <a:pt x="6710" y="6388"/>
                  </a:lnTo>
                  <a:lnTo>
                    <a:pt x="6900" y="6369"/>
                  </a:lnTo>
                  <a:lnTo>
                    <a:pt x="7108" y="6312"/>
                  </a:lnTo>
                  <a:lnTo>
                    <a:pt x="7393" y="6217"/>
                  </a:lnTo>
                  <a:lnTo>
                    <a:pt x="7620" y="6103"/>
                  </a:lnTo>
                  <a:lnTo>
                    <a:pt x="7886" y="6009"/>
                  </a:lnTo>
                  <a:lnTo>
                    <a:pt x="8018" y="5971"/>
                  </a:lnTo>
                  <a:lnTo>
                    <a:pt x="8189" y="5952"/>
                  </a:lnTo>
                  <a:lnTo>
                    <a:pt x="8530" y="5952"/>
                  </a:lnTo>
                  <a:lnTo>
                    <a:pt x="8757" y="5990"/>
                  </a:lnTo>
                  <a:lnTo>
                    <a:pt x="8966" y="6009"/>
                  </a:lnTo>
                  <a:lnTo>
                    <a:pt x="9193" y="6027"/>
                  </a:lnTo>
                  <a:lnTo>
                    <a:pt x="9364" y="6009"/>
                  </a:lnTo>
                  <a:lnTo>
                    <a:pt x="9497" y="5990"/>
                  </a:lnTo>
                  <a:lnTo>
                    <a:pt x="9629" y="5933"/>
                  </a:lnTo>
                  <a:lnTo>
                    <a:pt x="9743" y="5876"/>
                  </a:lnTo>
                  <a:lnTo>
                    <a:pt x="9838" y="5781"/>
                  </a:lnTo>
                  <a:lnTo>
                    <a:pt x="9932" y="5686"/>
                  </a:lnTo>
                  <a:lnTo>
                    <a:pt x="9989" y="5592"/>
                  </a:lnTo>
                  <a:lnTo>
                    <a:pt x="10122" y="5326"/>
                  </a:lnTo>
                  <a:lnTo>
                    <a:pt x="10179" y="5231"/>
                  </a:lnTo>
                  <a:lnTo>
                    <a:pt x="10236" y="5156"/>
                  </a:lnTo>
                  <a:lnTo>
                    <a:pt x="10312" y="5080"/>
                  </a:lnTo>
                  <a:lnTo>
                    <a:pt x="10406" y="5023"/>
                  </a:lnTo>
                  <a:lnTo>
                    <a:pt x="10406" y="5080"/>
                  </a:lnTo>
                  <a:lnTo>
                    <a:pt x="10425" y="5137"/>
                  </a:lnTo>
                  <a:lnTo>
                    <a:pt x="10444" y="5175"/>
                  </a:lnTo>
                  <a:lnTo>
                    <a:pt x="10501" y="5212"/>
                  </a:lnTo>
                  <a:lnTo>
                    <a:pt x="10918" y="5364"/>
                  </a:lnTo>
                  <a:lnTo>
                    <a:pt x="11335" y="5516"/>
                  </a:lnTo>
                  <a:lnTo>
                    <a:pt x="10823" y="5857"/>
                  </a:lnTo>
                  <a:lnTo>
                    <a:pt x="10293" y="6198"/>
                  </a:lnTo>
                  <a:lnTo>
                    <a:pt x="9762" y="6501"/>
                  </a:lnTo>
                  <a:lnTo>
                    <a:pt x="9231" y="6767"/>
                  </a:lnTo>
                  <a:lnTo>
                    <a:pt x="8966" y="6880"/>
                  </a:lnTo>
                  <a:lnTo>
                    <a:pt x="8701" y="6975"/>
                  </a:lnTo>
                  <a:lnTo>
                    <a:pt x="8435" y="7070"/>
                  </a:lnTo>
                  <a:lnTo>
                    <a:pt x="8151" y="7146"/>
                  </a:lnTo>
                  <a:lnTo>
                    <a:pt x="7886" y="7203"/>
                  </a:lnTo>
                  <a:lnTo>
                    <a:pt x="7601" y="7259"/>
                  </a:lnTo>
                  <a:lnTo>
                    <a:pt x="7336" y="7278"/>
                  </a:lnTo>
                  <a:lnTo>
                    <a:pt x="7052" y="7297"/>
                  </a:lnTo>
                  <a:lnTo>
                    <a:pt x="6786" y="7278"/>
                  </a:lnTo>
                  <a:lnTo>
                    <a:pt x="6521" y="7259"/>
                  </a:lnTo>
                  <a:lnTo>
                    <a:pt x="6237" y="7203"/>
                  </a:lnTo>
                  <a:lnTo>
                    <a:pt x="5971" y="7146"/>
                  </a:lnTo>
                  <a:lnTo>
                    <a:pt x="5687" y="7051"/>
                  </a:lnTo>
                  <a:lnTo>
                    <a:pt x="5403" y="6956"/>
                  </a:lnTo>
                  <a:lnTo>
                    <a:pt x="5137" y="6824"/>
                  </a:lnTo>
                  <a:lnTo>
                    <a:pt x="4853" y="6672"/>
                  </a:lnTo>
                  <a:lnTo>
                    <a:pt x="4436" y="6407"/>
                  </a:lnTo>
                  <a:lnTo>
                    <a:pt x="4019" y="6122"/>
                  </a:lnTo>
                  <a:lnTo>
                    <a:pt x="3621" y="5838"/>
                  </a:lnTo>
                  <a:lnTo>
                    <a:pt x="3242" y="5535"/>
                  </a:lnTo>
                  <a:lnTo>
                    <a:pt x="3450" y="5592"/>
                  </a:lnTo>
                  <a:lnTo>
                    <a:pt x="3678" y="5648"/>
                  </a:lnTo>
                  <a:lnTo>
                    <a:pt x="3905" y="5667"/>
                  </a:lnTo>
                  <a:lnTo>
                    <a:pt x="4417" y="5667"/>
                  </a:lnTo>
                  <a:lnTo>
                    <a:pt x="4682" y="5648"/>
                  </a:lnTo>
                  <a:lnTo>
                    <a:pt x="4929" y="5611"/>
                  </a:lnTo>
                  <a:lnTo>
                    <a:pt x="5175" y="5554"/>
                  </a:lnTo>
                  <a:lnTo>
                    <a:pt x="5232" y="5535"/>
                  </a:lnTo>
                  <a:lnTo>
                    <a:pt x="5270" y="5478"/>
                  </a:lnTo>
                  <a:lnTo>
                    <a:pt x="5289" y="5440"/>
                  </a:lnTo>
                  <a:lnTo>
                    <a:pt x="5289" y="5383"/>
                  </a:lnTo>
                  <a:lnTo>
                    <a:pt x="5270" y="5326"/>
                  </a:lnTo>
                  <a:lnTo>
                    <a:pt x="5232" y="5269"/>
                  </a:lnTo>
                  <a:lnTo>
                    <a:pt x="5194" y="5250"/>
                  </a:lnTo>
                  <a:lnTo>
                    <a:pt x="5137" y="5231"/>
                  </a:lnTo>
                  <a:lnTo>
                    <a:pt x="5099" y="5231"/>
                  </a:lnTo>
                  <a:lnTo>
                    <a:pt x="4644" y="5307"/>
                  </a:lnTo>
                  <a:lnTo>
                    <a:pt x="4417" y="5326"/>
                  </a:lnTo>
                  <a:lnTo>
                    <a:pt x="4171" y="5345"/>
                  </a:lnTo>
                  <a:lnTo>
                    <a:pt x="3905" y="5326"/>
                  </a:lnTo>
                  <a:lnTo>
                    <a:pt x="3640" y="5288"/>
                  </a:lnTo>
                  <a:lnTo>
                    <a:pt x="3375" y="5231"/>
                  </a:lnTo>
                  <a:lnTo>
                    <a:pt x="3128" y="5137"/>
                  </a:lnTo>
                  <a:lnTo>
                    <a:pt x="3033" y="5080"/>
                  </a:lnTo>
                  <a:lnTo>
                    <a:pt x="2958" y="5004"/>
                  </a:lnTo>
                  <a:lnTo>
                    <a:pt x="2901" y="4909"/>
                  </a:lnTo>
                  <a:lnTo>
                    <a:pt x="2863" y="4814"/>
                  </a:lnTo>
                  <a:lnTo>
                    <a:pt x="2825" y="4701"/>
                  </a:lnTo>
                  <a:lnTo>
                    <a:pt x="2806" y="4587"/>
                  </a:lnTo>
                  <a:lnTo>
                    <a:pt x="2768" y="4322"/>
                  </a:lnTo>
                  <a:lnTo>
                    <a:pt x="2768" y="3791"/>
                  </a:lnTo>
                  <a:lnTo>
                    <a:pt x="2749" y="3564"/>
                  </a:lnTo>
                  <a:lnTo>
                    <a:pt x="2730" y="3469"/>
                  </a:lnTo>
                  <a:lnTo>
                    <a:pt x="2711" y="3374"/>
                  </a:lnTo>
                  <a:lnTo>
                    <a:pt x="2673" y="3317"/>
                  </a:lnTo>
                  <a:lnTo>
                    <a:pt x="2654" y="3279"/>
                  </a:lnTo>
                  <a:lnTo>
                    <a:pt x="2598" y="3260"/>
                  </a:lnTo>
                  <a:lnTo>
                    <a:pt x="2541" y="3241"/>
                  </a:lnTo>
                  <a:lnTo>
                    <a:pt x="2503" y="3241"/>
                  </a:lnTo>
                  <a:lnTo>
                    <a:pt x="2427" y="3260"/>
                  </a:lnTo>
                  <a:lnTo>
                    <a:pt x="2389" y="3298"/>
                  </a:lnTo>
                  <a:lnTo>
                    <a:pt x="2351" y="3336"/>
                  </a:lnTo>
                  <a:lnTo>
                    <a:pt x="2351" y="3355"/>
                  </a:lnTo>
                  <a:lnTo>
                    <a:pt x="2332" y="3431"/>
                  </a:lnTo>
                  <a:lnTo>
                    <a:pt x="2332" y="3507"/>
                  </a:lnTo>
                  <a:lnTo>
                    <a:pt x="2370" y="3564"/>
                  </a:lnTo>
                  <a:lnTo>
                    <a:pt x="2427" y="3601"/>
                  </a:lnTo>
                  <a:lnTo>
                    <a:pt x="2446" y="3753"/>
                  </a:lnTo>
                  <a:lnTo>
                    <a:pt x="2465" y="3943"/>
                  </a:lnTo>
                  <a:lnTo>
                    <a:pt x="2465" y="4322"/>
                  </a:lnTo>
                  <a:lnTo>
                    <a:pt x="2484" y="4492"/>
                  </a:lnTo>
                  <a:lnTo>
                    <a:pt x="2503" y="4682"/>
                  </a:lnTo>
                  <a:lnTo>
                    <a:pt x="2522" y="4852"/>
                  </a:lnTo>
                  <a:lnTo>
                    <a:pt x="2579" y="5023"/>
                  </a:lnTo>
                  <a:lnTo>
                    <a:pt x="2579" y="5023"/>
                  </a:lnTo>
                  <a:lnTo>
                    <a:pt x="2294" y="4796"/>
                  </a:lnTo>
                  <a:lnTo>
                    <a:pt x="1783" y="4416"/>
                  </a:lnTo>
                  <a:lnTo>
                    <a:pt x="1536" y="4227"/>
                  </a:lnTo>
                  <a:lnTo>
                    <a:pt x="1328" y="4018"/>
                  </a:lnTo>
                  <a:lnTo>
                    <a:pt x="1252" y="3905"/>
                  </a:lnTo>
                  <a:lnTo>
                    <a:pt x="1176" y="3791"/>
                  </a:lnTo>
                  <a:lnTo>
                    <a:pt x="1100" y="3658"/>
                  </a:lnTo>
                  <a:lnTo>
                    <a:pt x="1062" y="3526"/>
                  </a:lnTo>
                  <a:lnTo>
                    <a:pt x="1024" y="3393"/>
                  </a:lnTo>
                  <a:lnTo>
                    <a:pt x="1005" y="3222"/>
                  </a:lnTo>
                  <a:lnTo>
                    <a:pt x="1005" y="3052"/>
                  </a:lnTo>
                  <a:lnTo>
                    <a:pt x="1024" y="2881"/>
                  </a:lnTo>
                  <a:lnTo>
                    <a:pt x="1062" y="2616"/>
                  </a:lnTo>
                  <a:lnTo>
                    <a:pt x="1081" y="2369"/>
                  </a:lnTo>
                  <a:lnTo>
                    <a:pt x="1081" y="2123"/>
                  </a:lnTo>
                  <a:lnTo>
                    <a:pt x="1043" y="1877"/>
                  </a:lnTo>
                  <a:lnTo>
                    <a:pt x="1043" y="1839"/>
                  </a:lnTo>
                  <a:close/>
                  <a:moveTo>
                    <a:pt x="15353" y="0"/>
                  </a:move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35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99400" y="5145375"/>
              <a:ext cx="104275" cy="61625"/>
            </a:xfrm>
            <a:custGeom>
              <a:avLst/>
              <a:gdLst/>
              <a:ahLst/>
              <a:cxnLst/>
              <a:rect l="l" t="t" r="r" b="b"/>
              <a:pathLst>
                <a:path w="4171" h="2465" fill="none" extrusionOk="0">
                  <a:moveTo>
                    <a:pt x="1915" y="2465"/>
                  </a:moveTo>
                  <a:lnTo>
                    <a:pt x="1915" y="2465"/>
                  </a:lnTo>
                  <a:lnTo>
                    <a:pt x="1801" y="2465"/>
                  </a:lnTo>
                  <a:lnTo>
                    <a:pt x="1688" y="2446"/>
                  </a:lnTo>
                  <a:lnTo>
                    <a:pt x="1688" y="2446"/>
                  </a:lnTo>
                  <a:lnTo>
                    <a:pt x="1252" y="2332"/>
                  </a:lnTo>
                  <a:lnTo>
                    <a:pt x="835" y="2218"/>
                  </a:lnTo>
                  <a:lnTo>
                    <a:pt x="418" y="2067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190" y="1839"/>
                  </a:lnTo>
                  <a:lnTo>
                    <a:pt x="399" y="1783"/>
                  </a:lnTo>
                  <a:lnTo>
                    <a:pt x="835" y="1707"/>
                  </a:lnTo>
                  <a:lnTo>
                    <a:pt x="1252" y="1612"/>
                  </a:lnTo>
                  <a:lnTo>
                    <a:pt x="1422" y="1555"/>
                  </a:lnTo>
                  <a:lnTo>
                    <a:pt x="1593" y="1479"/>
                  </a:lnTo>
                  <a:lnTo>
                    <a:pt x="1593" y="1479"/>
                  </a:lnTo>
                  <a:lnTo>
                    <a:pt x="1745" y="1385"/>
                  </a:lnTo>
                  <a:lnTo>
                    <a:pt x="1896" y="1252"/>
                  </a:lnTo>
                  <a:lnTo>
                    <a:pt x="2048" y="1119"/>
                  </a:lnTo>
                  <a:lnTo>
                    <a:pt x="2180" y="968"/>
                  </a:lnTo>
                  <a:lnTo>
                    <a:pt x="2180" y="968"/>
                  </a:lnTo>
                  <a:lnTo>
                    <a:pt x="2313" y="816"/>
                  </a:lnTo>
                  <a:lnTo>
                    <a:pt x="2465" y="683"/>
                  </a:lnTo>
                  <a:lnTo>
                    <a:pt x="2616" y="570"/>
                  </a:lnTo>
                  <a:lnTo>
                    <a:pt x="2768" y="475"/>
                  </a:lnTo>
                  <a:lnTo>
                    <a:pt x="2939" y="399"/>
                  </a:lnTo>
                  <a:lnTo>
                    <a:pt x="3128" y="323"/>
                  </a:lnTo>
                  <a:lnTo>
                    <a:pt x="3318" y="266"/>
                  </a:lnTo>
                  <a:lnTo>
                    <a:pt x="3526" y="209"/>
                  </a:lnTo>
                  <a:lnTo>
                    <a:pt x="3526" y="209"/>
                  </a:lnTo>
                  <a:lnTo>
                    <a:pt x="3792" y="134"/>
                  </a:lnTo>
                  <a:lnTo>
                    <a:pt x="3943" y="77"/>
                  </a:lnTo>
                  <a:lnTo>
                    <a:pt x="4076" y="1"/>
                  </a:lnTo>
                  <a:lnTo>
                    <a:pt x="4076" y="1"/>
                  </a:lnTo>
                  <a:lnTo>
                    <a:pt x="4152" y="153"/>
                  </a:lnTo>
                  <a:lnTo>
                    <a:pt x="4171" y="304"/>
                  </a:lnTo>
                  <a:lnTo>
                    <a:pt x="4171" y="437"/>
                  </a:lnTo>
                  <a:lnTo>
                    <a:pt x="4152" y="570"/>
                  </a:lnTo>
                  <a:lnTo>
                    <a:pt x="4076" y="702"/>
                  </a:lnTo>
                  <a:lnTo>
                    <a:pt x="4000" y="835"/>
                  </a:lnTo>
                  <a:lnTo>
                    <a:pt x="3886" y="930"/>
                  </a:lnTo>
                  <a:lnTo>
                    <a:pt x="3754" y="1024"/>
                  </a:lnTo>
                  <a:lnTo>
                    <a:pt x="3754" y="1024"/>
                  </a:lnTo>
                  <a:lnTo>
                    <a:pt x="3583" y="1100"/>
                  </a:lnTo>
                  <a:lnTo>
                    <a:pt x="3431" y="1176"/>
                  </a:lnTo>
                  <a:lnTo>
                    <a:pt x="3109" y="1309"/>
                  </a:lnTo>
                  <a:lnTo>
                    <a:pt x="3109" y="1309"/>
                  </a:lnTo>
                  <a:lnTo>
                    <a:pt x="3166" y="949"/>
                  </a:lnTo>
                  <a:lnTo>
                    <a:pt x="3166" y="949"/>
                  </a:lnTo>
                  <a:lnTo>
                    <a:pt x="3166" y="873"/>
                  </a:lnTo>
                  <a:lnTo>
                    <a:pt x="3109" y="797"/>
                  </a:lnTo>
                  <a:lnTo>
                    <a:pt x="3052" y="759"/>
                  </a:lnTo>
                  <a:lnTo>
                    <a:pt x="2977" y="740"/>
                  </a:lnTo>
                  <a:lnTo>
                    <a:pt x="2977" y="740"/>
                  </a:lnTo>
                  <a:lnTo>
                    <a:pt x="2939" y="759"/>
                  </a:lnTo>
                  <a:lnTo>
                    <a:pt x="2901" y="778"/>
                  </a:lnTo>
                  <a:lnTo>
                    <a:pt x="2863" y="816"/>
                  </a:lnTo>
                  <a:lnTo>
                    <a:pt x="2844" y="873"/>
                  </a:lnTo>
                  <a:lnTo>
                    <a:pt x="2844" y="873"/>
                  </a:lnTo>
                  <a:lnTo>
                    <a:pt x="2768" y="1385"/>
                  </a:lnTo>
                  <a:lnTo>
                    <a:pt x="2711" y="1650"/>
                  </a:lnTo>
                  <a:lnTo>
                    <a:pt x="2635" y="1915"/>
                  </a:lnTo>
                  <a:lnTo>
                    <a:pt x="2578" y="2029"/>
                  </a:lnTo>
                  <a:lnTo>
                    <a:pt x="2522" y="2124"/>
                  </a:lnTo>
                  <a:lnTo>
                    <a:pt x="2446" y="2218"/>
                  </a:lnTo>
                  <a:lnTo>
                    <a:pt x="2370" y="2313"/>
                  </a:lnTo>
                  <a:lnTo>
                    <a:pt x="2275" y="2370"/>
                  </a:lnTo>
                  <a:lnTo>
                    <a:pt x="2180" y="2427"/>
                  </a:lnTo>
                  <a:lnTo>
                    <a:pt x="2048" y="2465"/>
                  </a:lnTo>
                  <a:lnTo>
                    <a:pt x="1915" y="246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59175" y="5116475"/>
              <a:ext cx="258275" cy="136500"/>
            </a:xfrm>
            <a:custGeom>
              <a:avLst/>
              <a:gdLst/>
              <a:ahLst/>
              <a:cxnLst/>
              <a:rect l="l" t="t" r="r" b="b"/>
              <a:pathLst>
                <a:path w="10331" h="5460" fill="none" extrusionOk="0">
                  <a:moveTo>
                    <a:pt x="1574" y="3185"/>
                  </a:moveTo>
                  <a:lnTo>
                    <a:pt x="1574" y="3185"/>
                  </a:lnTo>
                  <a:lnTo>
                    <a:pt x="1289" y="2958"/>
                  </a:lnTo>
                  <a:lnTo>
                    <a:pt x="1289" y="2958"/>
                  </a:lnTo>
                  <a:lnTo>
                    <a:pt x="778" y="2578"/>
                  </a:lnTo>
                  <a:lnTo>
                    <a:pt x="531" y="2389"/>
                  </a:lnTo>
                  <a:lnTo>
                    <a:pt x="323" y="2180"/>
                  </a:lnTo>
                  <a:lnTo>
                    <a:pt x="247" y="2067"/>
                  </a:lnTo>
                  <a:lnTo>
                    <a:pt x="171" y="1953"/>
                  </a:lnTo>
                  <a:lnTo>
                    <a:pt x="95" y="1820"/>
                  </a:lnTo>
                  <a:lnTo>
                    <a:pt x="57" y="1688"/>
                  </a:lnTo>
                  <a:lnTo>
                    <a:pt x="19" y="1555"/>
                  </a:lnTo>
                  <a:lnTo>
                    <a:pt x="0" y="1384"/>
                  </a:lnTo>
                  <a:lnTo>
                    <a:pt x="0" y="1214"/>
                  </a:lnTo>
                  <a:lnTo>
                    <a:pt x="19" y="1043"/>
                  </a:lnTo>
                  <a:lnTo>
                    <a:pt x="19" y="1043"/>
                  </a:lnTo>
                  <a:lnTo>
                    <a:pt x="57" y="778"/>
                  </a:lnTo>
                  <a:lnTo>
                    <a:pt x="76" y="531"/>
                  </a:lnTo>
                  <a:lnTo>
                    <a:pt x="76" y="285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33" y="39"/>
                  </a:lnTo>
                  <a:lnTo>
                    <a:pt x="228" y="77"/>
                  </a:lnTo>
                  <a:lnTo>
                    <a:pt x="304" y="133"/>
                  </a:lnTo>
                  <a:lnTo>
                    <a:pt x="361" y="209"/>
                  </a:lnTo>
                  <a:lnTo>
                    <a:pt x="417" y="323"/>
                  </a:lnTo>
                  <a:lnTo>
                    <a:pt x="436" y="456"/>
                  </a:lnTo>
                  <a:lnTo>
                    <a:pt x="436" y="607"/>
                  </a:lnTo>
                  <a:lnTo>
                    <a:pt x="417" y="816"/>
                  </a:lnTo>
                  <a:lnTo>
                    <a:pt x="417" y="816"/>
                  </a:lnTo>
                  <a:lnTo>
                    <a:pt x="417" y="929"/>
                  </a:lnTo>
                  <a:lnTo>
                    <a:pt x="436" y="1024"/>
                  </a:lnTo>
                  <a:lnTo>
                    <a:pt x="474" y="1100"/>
                  </a:lnTo>
                  <a:lnTo>
                    <a:pt x="531" y="1176"/>
                  </a:lnTo>
                  <a:lnTo>
                    <a:pt x="588" y="1252"/>
                  </a:lnTo>
                  <a:lnTo>
                    <a:pt x="683" y="1309"/>
                  </a:lnTo>
                  <a:lnTo>
                    <a:pt x="853" y="1384"/>
                  </a:lnTo>
                  <a:lnTo>
                    <a:pt x="853" y="1384"/>
                  </a:lnTo>
                  <a:lnTo>
                    <a:pt x="948" y="1403"/>
                  </a:lnTo>
                  <a:lnTo>
                    <a:pt x="1024" y="1403"/>
                  </a:lnTo>
                  <a:lnTo>
                    <a:pt x="1024" y="1403"/>
                  </a:lnTo>
                  <a:lnTo>
                    <a:pt x="1251" y="1384"/>
                  </a:lnTo>
                  <a:lnTo>
                    <a:pt x="1479" y="1365"/>
                  </a:lnTo>
                  <a:lnTo>
                    <a:pt x="1479" y="1365"/>
                  </a:lnTo>
                  <a:lnTo>
                    <a:pt x="1593" y="1346"/>
                  </a:lnTo>
                  <a:lnTo>
                    <a:pt x="1593" y="1346"/>
                  </a:lnTo>
                  <a:lnTo>
                    <a:pt x="1706" y="1365"/>
                  </a:lnTo>
                  <a:lnTo>
                    <a:pt x="1820" y="1384"/>
                  </a:lnTo>
                  <a:lnTo>
                    <a:pt x="1934" y="1422"/>
                  </a:lnTo>
                  <a:lnTo>
                    <a:pt x="2028" y="1479"/>
                  </a:lnTo>
                  <a:lnTo>
                    <a:pt x="2123" y="1536"/>
                  </a:lnTo>
                  <a:lnTo>
                    <a:pt x="2199" y="1612"/>
                  </a:lnTo>
                  <a:lnTo>
                    <a:pt x="2351" y="1782"/>
                  </a:lnTo>
                  <a:lnTo>
                    <a:pt x="2483" y="1991"/>
                  </a:lnTo>
                  <a:lnTo>
                    <a:pt x="2597" y="2199"/>
                  </a:lnTo>
                  <a:lnTo>
                    <a:pt x="2806" y="2616"/>
                  </a:lnTo>
                  <a:lnTo>
                    <a:pt x="2806" y="2616"/>
                  </a:lnTo>
                  <a:lnTo>
                    <a:pt x="2900" y="2806"/>
                  </a:lnTo>
                  <a:lnTo>
                    <a:pt x="2976" y="2920"/>
                  </a:lnTo>
                  <a:lnTo>
                    <a:pt x="3033" y="3014"/>
                  </a:lnTo>
                  <a:lnTo>
                    <a:pt x="3128" y="3090"/>
                  </a:lnTo>
                  <a:lnTo>
                    <a:pt x="3223" y="3166"/>
                  </a:lnTo>
                  <a:lnTo>
                    <a:pt x="3317" y="3204"/>
                  </a:lnTo>
                  <a:lnTo>
                    <a:pt x="3431" y="3223"/>
                  </a:lnTo>
                  <a:lnTo>
                    <a:pt x="3431" y="3223"/>
                  </a:lnTo>
                  <a:lnTo>
                    <a:pt x="3526" y="3204"/>
                  </a:lnTo>
                  <a:lnTo>
                    <a:pt x="3526" y="3204"/>
                  </a:lnTo>
                  <a:lnTo>
                    <a:pt x="3696" y="3166"/>
                  </a:lnTo>
                  <a:lnTo>
                    <a:pt x="3867" y="3109"/>
                  </a:lnTo>
                  <a:lnTo>
                    <a:pt x="4019" y="3052"/>
                  </a:lnTo>
                  <a:lnTo>
                    <a:pt x="4170" y="3033"/>
                  </a:lnTo>
                  <a:lnTo>
                    <a:pt x="4170" y="3033"/>
                  </a:lnTo>
                  <a:lnTo>
                    <a:pt x="4303" y="3052"/>
                  </a:lnTo>
                  <a:lnTo>
                    <a:pt x="4417" y="3109"/>
                  </a:lnTo>
                  <a:lnTo>
                    <a:pt x="4549" y="3223"/>
                  </a:lnTo>
                  <a:lnTo>
                    <a:pt x="4663" y="3412"/>
                  </a:lnTo>
                  <a:lnTo>
                    <a:pt x="4663" y="3412"/>
                  </a:lnTo>
                  <a:lnTo>
                    <a:pt x="4758" y="3602"/>
                  </a:lnTo>
                  <a:lnTo>
                    <a:pt x="4834" y="3810"/>
                  </a:lnTo>
                  <a:lnTo>
                    <a:pt x="4909" y="4019"/>
                  </a:lnTo>
                  <a:lnTo>
                    <a:pt x="4966" y="4114"/>
                  </a:lnTo>
                  <a:lnTo>
                    <a:pt x="5042" y="4208"/>
                  </a:lnTo>
                  <a:lnTo>
                    <a:pt x="5042" y="4208"/>
                  </a:lnTo>
                  <a:lnTo>
                    <a:pt x="5194" y="4360"/>
                  </a:lnTo>
                  <a:lnTo>
                    <a:pt x="5364" y="4474"/>
                  </a:lnTo>
                  <a:lnTo>
                    <a:pt x="5535" y="4531"/>
                  </a:lnTo>
                  <a:lnTo>
                    <a:pt x="5705" y="4550"/>
                  </a:lnTo>
                  <a:lnTo>
                    <a:pt x="5705" y="4550"/>
                  </a:lnTo>
                  <a:lnTo>
                    <a:pt x="5895" y="4531"/>
                  </a:lnTo>
                  <a:lnTo>
                    <a:pt x="6103" y="4474"/>
                  </a:lnTo>
                  <a:lnTo>
                    <a:pt x="6103" y="4474"/>
                  </a:lnTo>
                  <a:lnTo>
                    <a:pt x="6388" y="4379"/>
                  </a:lnTo>
                  <a:lnTo>
                    <a:pt x="6615" y="4265"/>
                  </a:lnTo>
                  <a:lnTo>
                    <a:pt x="6881" y="4171"/>
                  </a:lnTo>
                  <a:lnTo>
                    <a:pt x="7013" y="4133"/>
                  </a:lnTo>
                  <a:lnTo>
                    <a:pt x="7184" y="4114"/>
                  </a:lnTo>
                  <a:lnTo>
                    <a:pt x="7184" y="4114"/>
                  </a:lnTo>
                  <a:lnTo>
                    <a:pt x="7316" y="4114"/>
                  </a:lnTo>
                  <a:lnTo>
                    <a:pt x="7316" y="4114"/>
                  </a:lnTo>
                  <a:lnTo>
                    <a:pt x="7525" y="4114"/>
                  </a:lnTo>
                  <a:lnTo>
                    <a:pt x="7752" y="4152"/>
                  </a:lnTo>
                  <a:lnTo>
                    <a:pt x="7752" y="4152"/>
                  </a:lnTo>
                  <a:lnTo>
                    <a:pt x="7961" y="4171"/>
                  </a:lnTo>
                  <a:lnTo>
                    <a:pt x="8188" y="4189"/>
                  </a:lnTo>
                  <a:lnTo>
                    <a:pt x="8188" y="4189"/>
                  </a:lnTo>
                  <a:lnTo>
                    <a:pt x="8359" y="4171"/>
                  </a:lnTo>
                  <a:lnTo>
                    <a:pt x="8359" y="4171"/>
                  </a:lnTo>
                  <a:lnTo>
                    <a:pt x="8492" y="4152"/>
                  </a:lnTo>
                  <a:lnTo>
                    <a:pt x="8624" y="4095"/>
                  </a:lnTo>
                  <a:lnTo>
                    <a:pt x="8738" y="4038"/>
                  </a:lnTo>
                  <a:lnTo>
                    <a:pt x="8833" y="3943"/>
                  </a:lnTo>
                  <a:lnTo>
                    <a:pt x="8927" y="3848"/>
                  </a:lnTo>
                  <a:lnTo>
                    <a:pt x="8984" y="3754"/>
                  </a:lnTo>
                  <a:lnTo>
                    <a:pt x="9117" y="3488"/>
                  </a:lnTo>
                  <a:lnTo>
                    <a:pt x="9117" y="3488"/>
                  </a:lnTo>
                  <a:lnTo>
                    <a:pt x="9174" y="3393"/>
                  </a:lnTo>
                  <a:lnTo>
                    <a:pt x="9231" y="3318"/>
                  </a:lnTo>
                  <a:lnTo>
                    <a:pt x="9307" y="3242"/>
                  </a:lnTo>
                  <a:lnTo>
                    <a:pt x="9401" y="3185"/>
                  </a:lnTo>
                  <a:lnTo>
                    <a:pt x="9401" y="3185"/>
                  </a:lnTo>
                  <a:lnTo>
                    <a:pt x="9401" y="3242"/>
                  </a:lnTo>
                  <a:lnTo>
                    <a:pt x="9420" y="3299"/>
                  </a:lnTo>
                  <a:lnTo>
                    <a:pt x="9439" y="3337"/>
                  </a:lnTo>
                  <a:lnTo>
                    <a:pt x="9496" y="3374"/>
                  </a:lnTo>
                  <a:lnTo>
                    <a:pt x="9496" y="3374"/>
                  </a:lnTo>
                  <a:lnTo>
                    <a:pt x="9913" y="3526"/>
                  </a:lnTo>
                  <a:lnTo>
                    <a:pt x="10330" y="3678"/>
                  </a:lnTo>
                  <a:lnTo>
                    <a:pt x="10330" y="3678"/>
                  </a:lnTo>
                  <a:lnTo>
                    <a:pt x="9818" y="4019"/>
                  </a:lnTo>
                  <a:lnTo>
                    <a:pt x="9288" y="4360"/>
                  </a:lnTo>
                  <a:lnTo>
                    <a:pt x="8757" y="4663"/>
                  </a:lnTo>
                  <a:lnTo>
                    <a:pt x="8226" y="4929"/>
                  </a:lnTo>
                  <a:lnTo>
                    <a:pt x="7961" y="5042"/>
                  </a:lnTo>
                  <a:lnTo>
                    <a:pt x="7696" y="5137"/>
                  </a:lnTo>
                  <a:lnTo>
                    <a:pt x="7430" y="5232"/>
                  </a:lnTo>
                  <a:lnTo>
                    <a:pt x="7146" y="5308"/>
                  </a:lnTo>
                  <a:lnTo>
                    <a:pt x="6881" y="5365"/>
                  </a:lnTo>
                  <a:lnTo>
                    <a:pt x="6596" y="5421"/>
                  </a:lnTo>
                  <a:lnTo>
                    <a:pt x="6331" y="5440"/>
                  </a:lnTo>
                  <a:lnTo>
                    <a:pt x="6047" y="5459"/>
                  </a:lnTo>
                  <a:lnTo>
                    <a:pt x="6047" y="5459"/>
                  </a:lnTo>
                  <a:lnTo>
                    <a:pt x="5781" y="5440"/>
                  </a:lnTo>
                  <a:lnTo>
                    <a:pt x="5516" y="5421"/>
                  </a:lnTo>
                  <a:lnTo>
                    <a:pt x="5232" y="5365"/>
                  </a:lnTo>
                  <a:lnTo>
                    <a:pt x="4966" y="5308"/>
                  </a:lnTo>
                  <a:lnTo>
                    <a:pt x="4682" y="5213"/>
                  </a:lnTo>
                  <a:lnTo>
                    <a:pt x="4398" y="5118"/>
                  </a:lnTo>
                  <a:lnTo>
                    <a:pt x="4132" y="4986"/>
                  </a:lnTo>
                  <a:lnTo>
                    <a:pt x="3848" y="4834"/>
                  </a:lnTo>
                  <a:lnTo>
                    <a:pt x="3848" y="4834"/>
                  </a:lnTo>
                  <a:lnTo>
                    <a:pt x="3431" y="4569"/>
                  </a:lnTo>
                  <a:lnTo>
                    <a:pt x="3014" y="4284"/>
                  </a:lnTo>
                  <a:lnTo>
                    <a:pt x="2616" y="4000"/>
                  </a:lnTo>
                  <a:lnTo>
                    <a:pt x="2237" y="3697"/>
                  </a:lnTo>
                  <a:lnTo>
                    <a:pt x="2237" y="3697"/>
                  </a:lnTo>
                  <a:lnTo>
                    <a:pt x="2445" y="3754"/>
                  </a:lnTo>
                  <a:lnTo>
                    <a:pt x="2673" y="3810"/>
                  </a:lnTo>
                  <a:lnTo>
                    <a:pt x="2900" y="3829"/>
                  </a:lnTo>
                  <a:lnTo>
                    <a:pt x="3147" y="3829"/>
                  </a:lnTo>
                  <a:lnTo>
                    <a:pt x="3147" y="3829"/>
                  </a:lnTo>
                  <a:lnTo>
                    <a:pt x="3412" y="3829"/>
                  </a:lnTo>
                  <a:lnTo>
                    <a:pt x="3677" y="3810"/>
                  </a:lnTo>
                  <a:lnTo>
                    <a:pt x="3924" y="3773"/>
                  </a:lnTo>
                  <a:lnTo>
                    <a:pt x="4170" y="3716"/>
                  </a:lnTo>
                  <a:lnTo>
                    <a:pt x="4170" y="3716"/>
                  </a:lnTo>
                  <a:lnTo>
                    <a:pt x="4227" y="3697"/>
                  </a:lnTo>
                  <a:lnTo>
                    <a:pt x="4265" y="3640"/>
                  </a:lnTo>
                  <a:lnTo>
                    <a:pt x="4284" y="3602"/>
                  </a:lnTo>
                  <a:lnTo>
                    <a:pt x="4284" y="3545"/>
                  </a:lnTo>
                  <a:lnTo>
                    <a:pt x="4265" y="3488"/>
                  </a:lnTo>
                  <a:lnTo>
                    <a:pt x="4227" y="3431"/>
                  </a:lnTo>
                  <a:lnTo>
                    <a:pt x="4189" y="3412"/>
                  </a:lnTo>
                  <a:lnTo>
                    <a:pt x="4132" y="3393"/>
                  </a:lnTo>
                  <a:lnTo>
                    <a:pt x="4132" y="3393"/>
                  </a:lnTo>
                  <a:lnTo>
                    <a:pt x="4094" y="3393"/>
                  </a:lnTo>
                  <a:lnTo>
                    <a:pt x="4094" y="3393"/>
                  </a:lnTo>
                  <a:lnTo>
                    <a:pt x="3639" y="3469"/>
                  </a:lnTo>
                  <a:lnTo>
                    <a:pt x="3412" y="3488"/>
                  </a:lnTo>
                  <a:lnTo>
                    <a:pt x="3166" y="3507"/>
                  </a:lnTo>
                  <a:lnTo>
                    <a:pt x="3166" y="3507"/>
                  </a:lnTo>
                  <a:lnTo>
                    <a:pt x="2900" y="3488"/>
                  </a:lnTo>
                  <a:lnTo>
                    <a:pt x="2635" y="3450"/>
                  </a:lnTo>
                  <a:lnTo>
                    <a:pt x="2370" y="3393"/>
                  </a:lnTo>
                  <a:lnTo>
                    <a:pt x="2123" y="3299"/>
                  </a:lnTo>
                  <a:lnTo>
                    <a:pt x="2123" y="3299"/>
                  </a:lnTo>
                  <a:lnTo>
                    <a:pt x="2028" y="3242"/>
                  </a:lnTo>
                  <a:lnTo>
                    <a:pt x="1953" y="3166"/>
                  </a:lnTo>
                  <a:lnTo>
                    <a:pt x="1896" y="3071"/>
                  </a:lnTo>
                  <a:lnTo>
                    <a:pt x="1858" y="2976"/>
                  </a:lnTo>
                  <a:lnTo>
                    <a:pt x="1820" y="2863"/>
                  </a:lnTo>
                  <a:lnTo>
                    <a:pt x="1801" y="2749"/>
                  </a:lnTo>
                  <a:lnTo>
                    <a:pt x="1763" y="2484"/>
                  </a:lnTo>
                  <a:lnTo>
                    <a:pt x="1763" y="1953"/>
                  </a:lnTo>
                  <a:lnTo>
                    <a:pt x="1744" y="1726"/>
                  </a:lnTo>
                  <a:lnTo>
                    <a:pt x="1725" y="1631"/>
                  </a:lnTo>
                  <a:lnTo>
                    <a:pt x="1706" y="1536"/>
                  </a:lnTo>
                  <a:lnTo>
                    <a:pt x="1706" y="1536"/>
                  </a:lnTo>
                  <a:lnTo>
                    <a:pt x="1668" y="1479"/>
                  </a:lnTo>
                  <a:lnTo>
                    <a:pt x="1649" y="1441"/>
                  </a:lnTo>
                  <a:lnTo>
                    <a:pt x="1593" y="1422"/>
                  </a:lnTo>
                  <a:lnTo>
                    <a:pt x="1536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22" y="1422"/>
                  </a:lnTo>
                  <a:lnTo>
                    <a:pt x="1384" y="1460"/>
                  </a:lnTo>
                  <a:lnTo>
                    <a:pt x="1346" y="1498"/>
                  </a:lnTo>
                  <a:lnTo>
                    <a:pt x="1346" y="1498"/>
                  </a:lnTo>
                  <a:lnTo>
                    <a:pt x="1346" y="1517"/>
                  </a:lnTo>
                  <a:lnTo>
                    <a:pt x="1346" y="1517"/>
                  </a:lnTo>
                  <a:lnTo>
                    <a:pt x="1327" y="1593"/>
                  </a:lnTo>
                  <a:lnTo>
                    <a:pt x="1327" y="1669"/>
                  </a:lnTo>
                  <a:lnTo>
                    <a:pt x="1365" y="1726"/>
                  </a:lnTo>
                  <a:lnTo>
                    <a:pt x="1422" y="1763"/>
                  </a:lnTo>
                  <a:lnTo>
                    <a:pt x="1422" y="1763"/>
                  </a:lnTo>
                  <a:lnTo>
                    <a:pt x="1441" y="1915"/>
                  </a:lnTo>
                  <a:lnTo>
                    <a:pt x="1460" y="2105"/>
                  </a:lnTo>
                  <a:lnTo>
                    <a:pt x="1460" y="2484"/>
                  </a:lnTo>
                  <a:lnTo>
                    <a:pt x="1479" y="2654"/>
                  </a:lnTo>
                  <a:lnTo>
                    <a:pt x="1498" y="2844"/>
                  </a:lnTo>
                  <a:lnTo>
                    <a:pt x="1517" y="3014"/>
                  </a:lnTo>
                  <a:lnTo>
                    <a:pt x="1574" y="318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fill="none" extrusionOk="0">
                  <a:moveTo>
                    <a:pt x="15353" y="0"/>
                  </a:moveTo>
                  <a:lnTo>
                    <a:pt x="15353" y="0"/>
                  </a:ln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512" y="4701"/>
                  </a:lnTo>
                  <a:lnTo>
                    <a:pt x="4512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740" y="341"/>
                  </a:lnTo>
                  <a:lnTo>
                    <a:pt x="740" y="341"/>
                  </a:lnTo>
                  <a:lnTo>
                    <a:pt x="721" y="341"/>
                  </a:lnTo>
                  <a:lnTo>
                    <a:pt x="721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6995" y="7657"/>
                  </a:lnTo>
                  <a:lnTo>
                    <a:pt x="6995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410" y="19"/>
                  </a:lnTo>
                  <a:lnTo>
                    <a:pt x="15353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2"/>
          <p:cNvGrpSpPr/>
          <p:nvPr/>
        </p:nvGrpSpPr>
        <p:grpSpPr>
          <a:xfrm>
            <a:off x="1145245" y="727157"/>
            <a:ext cx="636765" cy="391233"/>
            <a:chOff x="83000" y="3568688"/>
            <a:chExt cx="468175" cy="287650"/>
          </a:xfrm>
        </p:grpSpPr>
        <p:sp>
          <p:nvSpPr>
            <p:cNvPr id="65" name="Google Shape;65;p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>
            <a:off x="7811054" y="1118401"/>
            <a:ext cx="474981" cy="650298"/>
            <a:chOff x="1060100" y="3348113"/>
            <a:chExt cx="349225" cy="478125"/>
          </a:xfrm>
        </p:grpSpPr>
        <p:sp>
          <p:nvSpPr>
            <p:cNvPr id="72" name="Google Shape;72;p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4225982" y="322310"/>
            <a:ext cx="864242" cy="434382"/>
            <a:chOff x="-520650" y="4377063"/>
            <a:chExt cx="635425" cy="319375"/>
          </a:xfrm>
        </p:grpSpPr>
        <p:sp>
          <p:nvSpPr>
            <p:cNvPr id="75" name="Google Shape;75;p2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bg>
      <p:bgPr>
        <a:solidFill>
          <a:schemeClr val="lt2"/>
        </a:solidFill>
        <a:effectLst/>
      </p:bgPr>
    </p:bg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5"/>
          <p:cNvSpPr txBox="1">
            <a:spLocks noGrp="1"/>
          </p:cNvSpPr>
          <p:nvPr>
            <p:ph type="title"/>
          </p:nvPr>
        </p:nvSpPr>
        <p:spPr>
          <a:xfrm>
            <a:off x="713250" y="530352"/>
            <a:ext cx="77175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  <a:highlight>
                  <a:schemeClr val="lt2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404" name="Google Shape;404;p15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405" name="Google Shape;405;p15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6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17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446" name="Google Shape;446;p17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7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4" name="Google Shape;464;p17"/>
          <p:cNvSpPr txBox="1">
            <a:spLocks noGrp="1"/>
          </p:cNvSpPr>
          <p:nvPr>
            <p:ph type="title"/>
          </p:nvPr>
        </p:nvSpPr>
        <p:spPr>
          <a:xfrm>
            <a:off x="2642550" y="863350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17"/>
          <p:cNvSpPr txBox="1">
            <a:spLocks noGrp="1"/>
          </p:cNvSpPr>
          <p:nvPr>
            <p:ph type="subTitle" idx="1"/>
          </p:nvPr>
        </p:nvSpPr>
        <p:spPr>
          <a:xfrm>
            <a:off x="2642550" y="1892269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6" name="Google Shape;466;p17"/>
          <p:cNvSpPr txBox="1"/>
          <p:nvPr/>
        </p:nvSpPr>
        <p:spPr>
          <a:xfrm>
            <a:off x="1665150" y="3293950"/>
            <a:ext cx="58137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CREDITS: This presentation template was created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including icons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and infographics &amp; images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467" name="Google Shape;467;p17"/>
          <p:cNvGrpSpPr/>
          <p:nvPr/>
        </p:nvGrpSpPr>
        <p:grpSpPr>
          <a:xfrm>
            <a:off x="1025182" y="1183460"/>
            <a:ext cx="864242" cy="434382"/>
            <a:chOff x="-520650" y="4377063"/>
            <a:chExt cx="635425" cy="319375"/>
          </a:xfrm>
        </p:grpSpPr>
        <p:sp>
          <p:nvSpPr>
            <p:cNvPr id="468" name="Google Shape;468;p17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7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7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7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7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7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7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7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7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7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" name="Google Shape;500;p17"/>
          <p:cNvGrpSpPr/>
          <p:nvPr/>
        </p:nvGrpSpPr>
        <p:grpSpPr>
          <a:xfrm>
            <a:off x="948979" y="3831276"/>
            <a:ext cx="474981" cy="650298"/>
            <a:chOff x="1060100" y="3348113"/>
            <a:chExt cx="349225" cy="478125"/>
          </a:xfrm>
        </p:grpSpPr>
        <p:sp>
          <p:nvSpPr>
            <p:cNvPr id="501" name="Google Shape;501;p17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7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17"/>
          <p:cNvGrpSpPr/>
          <p:nvPr/>
        </p:nvGrpSpPr>
        <p:grpSpPr>
          <a:xfrm>
            <a:off x="8430779" y="-5"/>
            <a:ext cx="584571" cy="437000"/>
            <a:chOff x="-522075" y="3957700"/>
            <a:chExt cx="429800" cy="321300"/>
          </a:xfrm>
        </p:grpSpPr>
        <p:sp>
          <p:nvSpPr>
            <p:cNvPr id="504" name="Google Shape;504;p17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7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7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7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7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7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7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7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7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7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7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7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17"/>
          <p:cNvSpPr/>
          <p:nvPr/>
        </p:nvSpPr>
        <p:spPr>
          <a:xfrm>
            <a:off x="3551713" y="16538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Google Shape;518;p18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519" name="Google Shape;519;p18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8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8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8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8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8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8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8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8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8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8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8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8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8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8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8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8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8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1_1">
    <p:bg>
      <p:bgPr>
        <a:solidFill>
          <a:schemeClr val="accent1"/>
        </a:solidFill>
        <a:effectLst/>
      </p:bgPr>
    </p:bg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19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539" name="Google Shape;539;p19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9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9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9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9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9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9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9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9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9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9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9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9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9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9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9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9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9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1_1_1">
    <p:bg>
      <p:bgPr>
        <a:solidFill>
          <a:schemeClr val="lt2"/>
        </a:solidFill>
        <a:effectLst/>
      </p:bgPr>
    </p:bg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20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559" name="Google Shape;559;p20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4"/>
          <p:cNvSpPr txBox="1">
            <a:spLocks noGrp="1"/>
          </p:cNvSpPr>
          <p:nvPr>
            <p:ph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2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14"/>
          <p:cNvSpPr txBox="1">
            <a:spLocks noGrp="1"/>
          </p:cNvSpPr>
          <p:nvPr>
            <p:ph type="body" idx="1"/>
          </p:nvPr>
        </p:nvSpPr>
        <p:spPr>
          <a:xfrm>
            <a:off x="3925050" y="1574200"/>
            <a:ext cx="4419000" cy="23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383" name="Google Shape;383;p14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384" name="Google Shape;384;p14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4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71061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4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32" name="Google Shape;132;p4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4"/>
          <p:cNvSpPr txBox="1">
            <a:spLocks noGrp="1"/>
          </p:cNvSpPr>
          <p:nvPr>
            <p:ph type="title"/>
          </p:nvPr>
        </p:nvSpPr>
        <p:spPr>
          <a:xfrm>
            <a:off x="2020350" y="530352"/>
            <a:ext cx="51033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4"/>
          <p:cNvSpPr txBox="1">
            <a:spLocks noGrp="1"/>
          </p:cNvSpPr>
          <p:nvPr>
            <p:ph type="body" idx="1"/>
          </p:nvPr>
        </p:nvSpPr>
        <p:spPr>
          <a:xfrm>
            <a:off x="713225" y="969850"/>
            <a:ext cx="77175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2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4" name="Google Shape;154;p5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55" name="Google Shape;155;p5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5"/>
          <p:cNvSpPr txBox="1">
            <a:spLocks noGrp="1"/>
          </p:cNvSpPr>
          <p:nvPr>
            <p:ph type="subTitle" idx="1"/>
          </p:nvPr>
        </p:nvSpPr>
        <p:spPr>
          <a:xfrm>
            <a:off x="1083843" y="3036488"/>
            <a:ext cx="3052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500" b="1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174" name="Google Shape;174;p5"/>
          <p:cNvSpPr txBox="1">
            <a:spLocks noGrp="1"/>
          </p:cNvSpPr>
          <p:nvPr>
            <p:ph type="subTitle" idx="2"/>
          </p:nvPr>
        </p:nvSpPr>
        <p:spPr>
          <a:xfrm>
            <a:off x="5009607" y="3036488"/>
            <a:ext cx="3048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500" b="1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175" name="Google Shape;175;p5"/>
          <p:cNvSpPr txBox="1">
            <a:spLocks noGrp="1"/>
          </p:cNvSpPr>
          <p:nvPr>
            <p:ph type="subTitle" idx="3"/>
          </p:nvPr>
        </p:nvSpPr>
        <p:spPr>
          <a:xfrm>
            <a:off x="1085493" y="3392589"/>
            <a:ext cx="30489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5"/>
          <p:cNvSpPr txBox="1">
            <a:spLocks noGrp="1"/>
          </p:cNvSpPr>
          <p:nvPr>
            <p:ph type="subTitle" idx="4"/>
          </p:nvPr>
        </p:nvSpPr>
        <p:spPr>
          <a:xfrm>
            <a:off x="5007957" y="3396129"/>
            <a:ext cx="30522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6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79" name="Google Shape;179;p6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6"/>
          <p:cNvSpPr txBox="1">
            <a:spLocks noGrp="1"/>
          </p:cNvSpPr>
          <p:nvPr>
            <p:ph type="title"/>
          </p:nvPr>
        </p:nvSpPr>
        <p:spPr>
          <a:xfrm>
            <a:off x="713250" y="530350"/>
            <a:ext cx="77175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198" name="Google Shape;198;p6"/>
          <p:cNvSpPr/>
          <p:nvPr/>
        </p:nvSpPr>
        <p:spPr>
          <a:xfrm rot="-1481999" flipH="1">
            <a:off x="9107926" y="3922635"/>
            <a:ext cx="35743" cy="28285"/>
          </a:xfrm>
          <a:custGeom>
            <a:avLst/>
            <a:gdLst/>
            <a:ahLst/>
            <a:cxnLst/>
            <a:rect l="l" t="t" r="r" b="b"/>
            <a:pathLst>
              <a:path w="748" h="601" extrusionOk="0">
                <a:moveTo>
                  <a:pt x="305" y="0"/>
                </a:moveTo>
                <a:cubicBezTo>
                  <a:pt x="279" y="0"/>
                  <a:pt x="250" y="5"/>
                  <a:pt x="219" y="15"/>
                </a:cubicBezTo>
                <a:cubicBezTo>
                  <a:pt x="0" y="84"/>
                  <a:pt x="20" y="263"/>
                  <a:pt x="53" y="496"/>
                </a:cubicBezTo>
                <a:cubicBezTo>
                  <a:pt x="73" y="489"/>
                  <a:pt x="94" y="486"/>
                  <a:pt x="114" y="486"/>
                </a:cubicBezTo>
                <a:cubicBezTo>
                  <a:pt x="239" y="486"/>
                  <a:pt x="352" y="600"/>
                  <a:pt x="479" y="600"/>
                </a:cubicBezTo>
                <a:cubicBezTo>
                  <a:pt x="531" y="600"/>
                  <a:pt x="586" y="581"/>
                  <a:pt x="644" y="526"/>
                </a:cubicBezTo>
                <a:cubicBezTo>
                  <a:pt x="747" y="430"/>
                  <a:pt x="647" y="320"/>
                  <a:pt x="591" y="231"/>
                </a:cubicBezTo>
                <a:cubicBezTo>
                  <a:pt x="519" y="117"/>
                  <a:pt x="440" y="0"/>
                  <a:pt x="3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7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01" name="Google Shape;201;p7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219;p7"/>
          <p:cNvSpPr txBox="1">
            <a:spLocks noGrp="1"/>
          </p:cNvSpPr>
          <p:nvPr>
            <p:ph type="title"/>
          </p:nvPr>
        </p:nvSpPr>
        <p:spPr>
          <a:xfrm>
            <a:off x="713225" y="1916569"/>
            <a:ext cx="4472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20" name="Google Shape;220;p7"/>
          <p:cNvSpPr txBox="1">
            <a:spLocks noGrp="1"/>
          </p:cNvSpPr>
          <p:nvPr>
            <p:ph type="subTitle" idx="1"/>
          </p:nvPr>
        </p:nvSpPr>
        <p:spPr>
          <a:xfrm>
            <a:off x="713225" y="2495531"/>
            <a:ext cx="44721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8"/>
          <p:cNvSpPr txBox="1">
            <a:spLocks noGrp="1"/>
          </p:cNvSpPr>
          <p:nvPr>
            <p:ph type="title"/>
          </p:nvPr>
        </p:nvSpPr>
        <p:spPr>
          <a:xfrm>
            <a:off x="3789150" y="1172250"/>
            <a:ext cx="4573800" cy="27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23" name="Google Shape;223;p8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24" name="Google Shape;224;p8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9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44" name="Google Shape;244;p9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" name="Google Shape;262;p9"/>
          <p:cNvSpPr txBox="1">
            <a:spLocks noGrp="1"/>
          </p:cNvSpPr>
          <p:nvPr>
            <p:ph type="title"/>
          </p:nvPr>
        </p:nvSpPr>
        <p:spPr>
          <a:xfrm>
            <a:off x="701100" y="1474499"/>
            <a:ext cx="4251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63" name="Google Shape;263;p9"/>
          <p:cNvSpPr txBox="1">
            <a:spLocks noGrp="1"/>
          </p:cNvSpPr>
          <p:nvPr>
            <p:ph type="subTitle" idx="1"/>
          </p:nvPr>
        </p:nvSpPr>
        <p:spPr>
          <a:xfrm>
            <a:off x="701100" y="2388901"/>
            <a:ext cx="4251900" cy="12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0"/>
          <p:cNvSpPr txBox="1">
            <a:spLocks noGrp="1"/>
          </p:cNvSpPr>
          <p:nvPr>
            <p:ph type="body" idx="1"/>
          </p:nvPr>
        </p:nvSpPr>
        <p:spPr>
          <a:xfrm>
            <a:off x="4406425" y="883375"/>
            <a:ext cx="3960600" cy="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500" b="1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</a:lstStyle>
          <a:p>
            <a:endParaRPr/>
          </a:p>
        </p:txBody>
      </p:sp>
      <p:grpSp>
        <p:nvGrpSpPr>
          <p:cNvPr id="266" name="Google Shape;266;p10"/>
          <p:cNvGrpSpPr/>
          <p:nvPr/>
        </p:nvGrpSpPr>
        <p:grpSpPr>
          <a:xfrm rot="10800000" flipH="1">
            <a:off x="172609" y="375214"/>
            <a:ext cx="8798782" cy="4393073"/>
            <a:chOff x="296736" y="265575"/>
            <a:chExt cx="8573304" cy="4610214"/>
          </a:xfrm>
        </p:grpSpPr>
        <p:sp>
          <p:nvSpPr>
            <p:cNvPr id="267" name="Google Shape;267;p10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0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0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0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0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0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0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0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0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0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0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0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0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0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0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1"/>
          <p:cNvSpPr txBox="1">
            <a:spLocks noGrp="1"/>
          </p:cNvSpPr>
          <p:nvPr>
            <p:ph type="title" hasCustomPrompt="1"/>
          </p:nvPr>
        </p:nvSpPr>
        <p:spPr>
          <a:xfrm>
            <a:off x="1403777" y="1447638"/>
            <a:ext cx="6336600" cy="17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7" name="Google Shape;287;p11"/>
          <p:cNvSpPr txBox="1">
            <a:spLocks noGrp="1"/>
          </p:cNvSpPr>
          <p:nvPr>
            <p:ph type="body" idx="1"/>
          </p:nvPr>
        </p:nvSpPr>
        <p:spPr>
          <a:xfrm>
            <a:off x="1403623" y="3330162"/>
            <a:ext cx="6336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288" name="Google Shape;288;p11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89" name="Google Shape;289;p11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128200" y="530352"/>
            <a:ext cx="488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Patrick Hand"/>
              <a:buNone/>
              <a:defRPr sz="3200" b="1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1" r:id="rId11"/>
    <p:sldLayoutId id="2147483663" r:id="rId12"/>
    <p:sldLayoutId id="2147483664" r:id="rId13"/>
    <p:sldLayoutId id="2147483665" r:id="rId14"/>
    <p:sldLayoutId id="2147483666" r:id="rId15"/>
    <p:sldLayoutId id="2147483670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4"/>
          <p:cNvSpPr txBox="1">
            <a:spLocks noGrp="1"/>
          </p:cNvSpPr>
          <p:nvPr>
            <p:ph type="ctrTitle"/>
          </p:nvPr>
        </p:nvSpPr>
        <p:spPr>
          <a:xfrm>
            <a:off x="1465535" y="1912082"/>
            <a:ext cx="6212929" cy="1829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>
                <a:solidFill>
                  <a:srgbClr val="DE8D1B"/>
                </a:solidFill>
              </a:rPr>
              <a:t>Martabak</a:t>
            </a:r>
            <a:br>
              <a:rPr lang="en-US" sz="3600" dirty="0">
                <a:solidFill>
                  <a:srgbClr val="DE8D1B"/>
                </a:solidFill>
              </a:rPr>
            </a:br>
            <a:r>
              <a:rPr lang="en-US" sz="3600" dirty="0" err="1">
                <a:solidFill>
                  <a:srgbClr val="DE8D1B"/>
                </a:solidFill>
              </a:rPr>
              <a:t>Hanjakal</a:t>
            </a:r>
            <a:br>
              <a:rPr lang="en-US" sz="3600" dirty="0">
                <a:solidFill>
                  <a:srgbClr val="DE8D1B"/>
                </a:solidFill>
              </a:rPr>
            </a:br>
            <a:br>
              <a:rPr lang="en-US" sz="3600" dirty="0">
                <a:solidFill>
                  <a:srgbClr val="DE8D1B"/>
                </a:solidFill>
              </a:rPr>
            </a:br>
            <a:r>
              <a:rPr lang="en-US" sz="2400" dirty="0">
                <a:solidFill>
                  <a:srgbClr val="DE8D1B"/>
                </a:solidFill>
              </a:rPr>
              <a:t>created by: Andri Firman Saputra</a:t>
            </a:r>
            <a:endParaRPr sz="2400" dirty="0">
              <a:solidFill>
                <a:srgbClr val="DE8D1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25"/>
          <p:cNvSpPr txBox="1">
            <a:spLocks noGrp="1"/>
          </p:cNvSpPr>
          <p:nvPr>
            <p:ph type="title"/>
          </p:nvPr>
        </p:nvSpPr>
        <p:spPr>
          <a:xfrm>
            <a:off x="1800397" y="79347"/>
            <a:ext cx="5543206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E8D1B"/>
                </a:solidFill>
              </a:rPr>
              <a:t>DESIGN BRIEF</a:t>
            </a:r>
            <a:endParaRPr dirty="0">
              <a:solidFill>
                <a:srgbClr val="DE8D1B"/>
              </a:solidFill>
            </a:endParaRPr>
          </a:p>
        </p:txBody>
      </p:sp>
      <p:grpSp>
        <p:nvGrpSpPr>
          <p:cNvPr id="728" name="Google Shape;728;p25"/>
          <p:cNvGrpSpPr/>
          <p:nvPr/>
        </p:nvGrpSpPr>
        <p:grpSpPr>
          <a:xfrm>
            <a:off x="131757" y="47573"/>
            <a:ext cx="864242" cy="434382"/>
            <a:chOff x="-3467566" y="4476476"/>
            <a:chExt cx="635425" cy="319375"/>
          </a:xfrm>
        </p:grpSpPr>
        <p:sp>
          <p:nvSpPr>
            <p:cNvPr id="729" name="Google Shape;729;p25"/>
            <p:cNvSpPr/>
            <p:nvPr/>
          </p:nvSpPr>
          <p:spPr>
            <a:xfrm>
              <a:off x="-3467566" y="4511526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-3467566" y="4511526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5"/>
            <p:cNvSpPr/>
            <p:nvPr/>
          </p:nvSpPr>
          <p:spPr>
            <a:xfrm>
              <a:off x="-3404091" y="4476476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5"/>
            <p:cNvSpPr/>
            <p:nvPr/>
          </p:nvSpPr>
          <p:spPr>
            <a:xfrm>
              <a:off x="-3288941" y="4733276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5"/>
            <p:cNvSpPr/>
            <p:nvPr/>
          </p:nvSpPr>
          <p:spPr>
            <a:xfrm>
              <a:off x="-3205541" y="4721451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5"/>
            <p:cNvSpPr/>
            <p:nvPr/>
          </p:nvSpPr>
          <p:spPr>
            <a:xfrm>
              <a:off x="-3180916" y="4705326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5"/>
            <p:cNvSpPr/>
            <p:nvPr/>
          </p:nvSpPr>
          <p:spPr>
            <a:xfrm>
              <a:off x="-2998491" y="4699651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-3096091" y="4695851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5"/>
            <p:cNvSpPr/>
            <p:nvPr/>
          </p:nvSpPr>
          <p:spPr>
            <a:xfrm>
              <a:off x="-3252941" y="4682576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5"/>
            <p:cNvSpPr/>
            <p:nvPr/>
          </p:nvSpPr>
          <p:spPr>
            <a:xfrm>
              <a:off x="-3379441" y="4681176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-3023116" y="4681176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5"/>
            <p:cNvSpPr/>
            <p:nvPr/>
          </p:nvSpPr>
          <p:spPr>
            <a:xfrm>
              <a:off x="-3234441" y="4679276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5"/>
            <p:cNvSpPr/>
            <p:nvPr/>
          </p:nvSpPr>
          <p:spPr>
            <a:xfrm>
              <a:off x="-3286566" y="4676901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5"/>
            <p:cNvSpPr/>
            <p:nvPr/>
          </p:nvSpPr>
          <p:spPr>
            <a:xfrm>
              <a:off x="-3389866" y="4675001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-3163366" y="4671226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-3054866" y="4668851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-2989941" y="4655576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-3255766" y="4649901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-3294141" y="4649426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-3353391" y="4642301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-3228291" y="4639001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5"/>
            <p:cNvSpPr/>
            <p:nvPr/>
          </p:nvSpPr>
          <p:spPr>
            <a:xfrm>
              <a:off x="-3008441" y="4630001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5"/>
            <p:cNvSpPr/>
            <p:nvPr/>
          </p:nvSpPr>
          <p:spPr>
            <a:xfrm>
              <a:off x="-3365691" y="4619101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5"/>
            <p:cNvSpPr/>
            <p:nvPr/>
          </p:nvSpPr>
          <p:spPr>
            <a:xfrm>
              <a:off x="-2974316" y="4604876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5"/>
            <p:cNvSpPr/>
            <p:nvPr/>
          </p:nvSpPr>
          <p:spPr>
            <a:xfrm>
              <a:off x="-3183266" y="4603926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5"/>
            <p:cNvSpPr/>
            <p:nvPr/>
          </p:nvSpPr>
          <p:spPr>
            <a:xfrm>
              <a:off x="-3099416" y="4597776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5"/>
            <p:cNvSpPr/>
            <p:nvPr/>
          </p:nvSpPr>
          <p:spPr>
            <a:xfrm>
              <a:off x="-3023591" y="4592076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5"/>
            <p:cNvSpPr/>
            <p:nvPr/>
          </p:nvSpPr>
          <p:spPr>
            <a:xfrm>
              <a:off x="-3308841" y="4574551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5"/>
            <p:cNvSpPr/>
            <p:nvPr/>
          </p:nvSpPr>
          <p:spPr>
            <a:xfrm>
              <a:off x="-3395091" y="4574076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5"/>
            <p:cNvSpPr/>
            <p:nvPr/>
          </p:nvSpPr>
          <p:spPr>
            <a:xfrm>
              <a:off x="-3102716" y="4534751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5"/>
            <p:cNvSpPr/>
            <p:nvPr/>
          </p:nvSpPr>
          <p:spPr>
            <a:xfrm>
              <a:off x="-3091341" y="4509151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5"/>
            <p:cNvSpPr/>
            <p:nvPr/>
          </p:nvSpPr>
          <p:spPr>
            <a:xfrm>
              <a:off x="-3404091" y="4476476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" name="Google Shape;761;p25"/>
          <p:cNvGrpSpPr/>
          <p:nvPr/>
        </p:nvGrpSpPr>
        <p:grpSpPr>
          <a:xfrm>
            <a:off x="8322745" y="69144"/>
            <a:ext cx="636765" cy="391233"/>
            <a:chOff x="83000" y="3624713"/>
            <a:chExt cx="468175" cy="287650"/>
          </a:xfrm>
        </p:grpSpPr>
        <p:sp>
          <p:nvSpPr>
            <p:cNvPr id="762" name="Google Shape;762;p25"/>
            <p:cNvSpPr/>
            <p:nvPr/>
          </p:nvSpPr>
          <p:spPr>
            <a:xfrm>
              <a:off x="83000" y="3624713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5"/>
            <p:cNvSpPr/>
            <p:nvPr/>
          </p:nvSpPr>
          <p:spPr>
            <a:xfrm>
              <a:off x="137500" y="3671638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5"/>
            <p:cNvSpPr/>
            <p:nvPr/>
          </p:nvSpPr>
          <p:spPr>
            <a:xfrm>
              <a:off x="92475" y="3632788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5"/>
            <p:cNvSpPr/>
            <p:nvPr/>
          </p:nvSpPr>
          <p:spPr>
            <a:xfrm>
              <a:off x="83000" y="3624713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5"/>
            <p:cNvSpPr/>
            <p:nvPr/>
          </p:nvSpPr>
          <p:spPr>
            <a:xfrm>
              <a:off x="168300" y="3689163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5"/>
            <p:cNvSpPr/>
            <p:nvPr/>
          </p:nvSpPr>
          <p:spPr>
            <a:xfrm>
              <a:off x="168300" y="3689163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" name="Google Shape;785;p25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8F2A2A">
              <a:alpha val="13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62F652-823D-09F2-1104-708082FB3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75" y="563332"/>
            <a:ext cx="4969017" cy="26825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47B602-1A32-D916-6427-F2016A3623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5591" y="562828"/>
            <a:ext cx="4524681" cy="17177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725804-0085-8A7F-972D-45B2D00C13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0459" y="2292052"/>
            <a:ext cx="3682683" cy="283503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27"/>
          <p:cNvSpPr/>
          <p:nvPr/>
        </p:nvSpPr>
        <p:spPr>
          <a:xfrm rot="-2658911" flipH="1">
            <a:off x="3293732" y="1537308"/>
            <a:ext cx="2556535" cy="2511622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EA9E76">
              <a:alpha val="21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27"/>
          <p:cNvSpPr txBox="1">
            <a:spLocks noGrp="1"/>
          </p:cNvSpPr>
          <p:nvPr>
            <p:ph type="title"/>
          </p:nvPr>
        </p:nvSpPr>
        <p:spPr>
          <a:xfrm>
            <a:off x="720000" y="399202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E8D1B"/>
                </a:solidFill>
              </a:rPr>
              <a:t>DESIGN LOGO</a:t>
            </a:r>
            <a:endParaRPr dirty="0">
              <a:solidFill>
                <a:srgbClr val="DE8D1B"/>
              </a:solidFill>
            </a:endParaRPr>
          </a:p>
        </p:txBody>
      </p:sp>
      <p:sp>
        <p:nvSpPr>
          <p:cNvPr id="801" name="Google Shape;801;p27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EA9E76">
              <a:alpha val="21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A9930C-F98C-59A2-B529-E401A3947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276" y="1406158"/>
            <a:ext cx="2807446" cy="280744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28"/>
          <p:cNvSpPr/>
          <p:nvPr/>
        </p:nvSpPr>
        <p:spPr>
          <a:xfrm rot="20245840" flipH="1">
            <a:off x="2782623" y="1436462"/>
            <a:ext cx="3408519" cy="3762229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363636">
              <a:alpha val="67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28"/>
          <p:cNvSpPr txBox="1">
            <a:spLocks noGrp="1"/>
          </p:cNvSpPr>
          <p:nvPr>
            <p:ph type="title"/>
          </p:nvPr>
        </p:nvSpPr>
        <p:spPr>
          <a:xfrm>
            <a:off x="713250" y="355931"/>
            <a:ext cx="7717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E8D1B"/>
                </a:solidFill>
              </a:rPr>
              <a:t>DESIGN FLYER</a:t>
            </a:r>
            <a:endParaRPr dirty="0">
              <a:solidFill>
                <a:srgbClr val="DE8D1B"/>
              </a:solidFill>
            </a:endParaRPr>
          </a:p>
        </p:txBody>
      </p:sp>
      <p:sp>
        <p:nvSpPr>
          <p:cNvPr id="965" name="Google Shape;965;p28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363636">
              <a:alpha val="67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C8354A-72C6-DD98-78BB-DC1BEBEA2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021" y="813131"/>
            <a:ext cx="2981957" cy="421707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2" name="Google Shape;5172;p39"/>
          <p:cNvSpPr/>
          <p:nvPr/>
        </p:nvSpPr>
        <p:spPr>
          <a:xfrm rot="-2658909" flipH="1">
            <a:off x="3012379" y="1532407"/>
            <a:ext cx="3362102" cy="3422159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8F2A2A">
              <a:alpha val="13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3" name="Google Shape;5173;p39"/>
          <p:cNvGrpSpPr/>
          <p:nvPr/>
        </p:nvGrpSpPr>
        <p:grpSpPr>
          <a:xfrm>
            <a:off x="6848745" y="1508782"/>
            <a:ext cx="636765" cy="391233"/>
            <a:chOff x="-309177" y="3792789"/>
            <a:chExt cx="468175" cy="287650"/>
          </a:xfrm>
        </p:grpSpPr>
        <p:sp>
          <p:nvSpPr>
            <p:cNvPr id="5174" name="Google Shape;5174;p39"/>
            <p:cNvSpPr/>
            <p:nvPr/>
          </p:nvSpPr>
          <p:spPr>
            <a:xfrm>
              <a:off x="-309177" y="3792789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39"/>
            <p:cNvSpPr/>
            <p:nvPr/>
          </p:nvSpPr>
          <p:spPr>
            <a:xfrm>
              <a:off x="-254677" y="3839714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39"/>
            <p:cNvSpPr/>
            <p:nvPr/>
          </p:nvSpPr>
          <p:spPr>
            <a:xfrm>
              <a:off x="-299702" y="3800864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39"/>
            <p:cNvSpPr/>
            <p:nvPr/>
          </p:nvSpPr>
          <p:spPr>
            <a:xfrm>
              <a:off x="-309177" y="3792789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39"/>
            <p:cNvSpPr/>
            <p:nvPr/>
          </p:nvSpPr>
          <p:spPr>
            <a:xfrm>
              <a:off x="-223877" y="3857239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39"/>
            <p:cNvSpPr/>
            <p:nvPr/>
          </p:nvSpPr>
          <p:spPr>
            <a:xfrm>
              <a:off x="-223877" y="3857239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0" name="Google Shape;5180;p39"/>
          <p:cNvGrpSpPr/>
          <p:nvPr/>
        </p:nvGrpSpPr>
        <p:grpSpPr>
          <a:xfrm>
            <a:off x="5375979" y="3992801"/>
            <a:ext cx="474981" cy="650298"/>
            <a:chOff x="1060100" y="3348113"/>
            <a:chExt cx="349225" cy="478125"/>
          </a:xfrm>
        </p:grpSpPr>
        <p:sp>
          <p:nvSpPr>
            <p:cNvPr id="5181" name="Google Shape;5181;p39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39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3" name="Google Shape;5183;p39"/>
          <p:cNvGrpSpPr/>
          <p:nvPr/>
        </p:nvGrpSpPr>
        <p:grpSpPr>
          <a:xfrm>
            <a:off x="713232" y="47073"/>
            <a:ext cx="864242" cy="434382"/>
            <a:chOff x="-520650" y="4377063"/>
            <a:chExt cx="635425" cy="319375"/>
          </a:xfrm>
        </p:grpSpPr>
        <p:sp>
          <p:nvSpPr>
            <p:cNvPr id="5184" name="Google Shape;5184;p39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39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39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39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39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39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39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39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39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39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39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39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39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39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39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39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39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39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39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39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39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39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39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39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39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39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39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39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39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39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39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39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16" name="Google Shape;5216;p39"/>
          <p:cNvSpPr txBox="1">
            <a:spLocks noGrp="1"/>
          </p:cNvSpPr>
          <p:nvPr>
            <p:ph type="title"/>
          </p:nvPr>
        </p:nvSpPr>
        <p:spPr>
          <a:xfrm>
            <a:off x="713250" y="406322"/>
            <a:ext cx="7717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E8D1B"/>
                </a:solidFill>
              </a:rPr>
              <a:t>DESIGN KEMASAN</a:t>
            </a:r>
            <a:endParaRPr dirty="0">
              <a:solidFill>
                <a:srgbClr val="DE8D1B"/>
              </a:solidFill>
            </a:endParaRPr>
          </a:p>
        </p:txBody>
      </p:sp>
      <p:sp>
        <p:nvSpPr>
          <p:cNvPr id="5230" name="Google Shape;5230;p39"/>
          <p:cNvSpPr/>
          <p:nvPr/>
        </p:nvSpPr>
        <p:spPr>
          <a:xfrm>
            <a:off x="949041" y="4405042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8F2A2A">
              <a:alpha val="13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3" name="Google Shape;5363;p39"/>
          <p:cNvSpPr/>
          <p:nvPr/>
        </p:nvSpPr>
        <p:spPr>
          <a:xfrm>
            <a:off x="3551712" y="878571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8F2A2A">
              <a:alpha val="13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173AB-8962-5FCC-2981-9AFDD965B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3787" y="912094"/>
            <a:ext cx="4934532" cy="39684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9" name="Google Shape;10099;p60"/>
          <p:cNvSpPr/>
          <p:nvPr/>
        </p:nvSpPr>
        <p:spPr>
          <a:xfrm rot="5400000">
            <a:off x="2336872" y="-446648"/>
            <a:ext cx="3467998" cy="5272875"/>
          </a:xfrm>
          <a:custGeom>
            <a:avLst/>
            <a:gdLst/>
            <a:ahLst/>
            <a:cxnLst/>
            <a:rect l="l" t="t" r="r" b="b"/>
            <a:pathLst>
              <a:path w="46140" h="70153" extrusionOk="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rgbClr val="EA9E76">
              <a:alpha val="21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4" name="Google Shape;10114;p60"/>
          <p:cNvSpPr txBox="1">
            <a:spLocks noGrp="1"/>
          </p:cNvSpPr>
          <p:nvPr>
            <p:ph type="title"/>
          </p:nvPr>
        </p:nvSpPr>
        <p:spPr>
          <a:xfrm>
            <a:off x="2513954" y="1869690"/>
            <a:ext cx="3858900" cy="640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E8D1B"/>
                </a:solidFill>
              </a:rPr>
              <a:t>THANKS!</a:t>
            </a:r>
            <a:endParaRPr dirty="0">
              <a:solidFill>
                <a:srgbClr val="DE8D1B"/>
              </a:solidFill>
            </a:endParaRPr>
          </a:p>
        </p:txBody>
      </p:sp>
      <p:sp>
        <p:nvSpPr>
          <p:cNvPr id="10115" name="Google Shape;10115;p60"/>
          <p:cNvSpPr/>
          <p:nvPr/>
        </p:nvSpPr>
        <p:spPr>
          <a:xfrm>
            <a:off x="3551712" y="25717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st Food Digital Menu Board XL by Slidesgo">
  <a:themeElements>
    <a:clrScheme name="Simple Light">
      <a:dk1>
        <a:srgbClr val="363636"/>
      </a:dk1>
      <a:lt1>
        <a:srgbClr val="FFFFFF"/>
      </a:lt1>
      <a:dk2>
        <a:srgbClr val="FFF3E0"/>
      </a:dk2>
      <a:lt2>
        <a:srgbClr val="E1F2FC"/>
      </a:lt2>
      <a:accent1>
        <a:srgbClr val="FAD4CF"/>
      </a:accent1>
      <a:accent2>
        <a:srgbClr val="FF3333"/>
      </a:accent2>
      <a:accent3>
        <a:srgbClr val="A9DB7F"/>
      </a:accent3>
      <a:accent4>
        <a:srgbClr val="FFCA2C"/>
      </a:accent4>
      <a:accent5>
        <a:srgbClr val="8F2A2A"/>
      </a:accent5>
      <a:accent6>
        <a:srgbClr val="EA9E76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21</Words>
  <Application>Microsoft Office PowerPoint</Application>
  <PresentationFormat>On-screen Show (16:9)</PresentationFormat>
  <Paragraphs>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Dosis</vt:lpstr>
      <vt:lpstr>Comfortaa Medium</vt:lpstr>
      <vt:lpstr>Quicksand</vt:lpstr>
      <vt:lpstr>Arial</vt:lpstr>
      <vt:lpstr>Alef</vt:lpstr>
      <vt:lpstr>Patrick Hand</vt:lpstr>
      <vt:lpstr>Quicksand Medium</vt:lpstr>
      <vt:lpstr>Fast Food Digital Menu Board XL by Slidesgo</vt:lpstr>
      <vt:lpstr>Martabak Hanjakal  created by: Andri Firman Saputra</vt:lpstr>
      <vt:lpstr>DESIGN BRIEF</vt:lpstr>
      <vt:lpstr>DESIGN LOGO</vt:lpstr>
      <vt:lpstr>DESIGN FLYER</vt:lpstr>
      <vt:lpstr>DESIGN KEMASAN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EANYAM!!! KATSU</dc:title>
  <dc:creator>Andri Firman Saputra</dc:creator>
  <cp:lastModifiedBy>Andri Firman Saputra</cp:lastModifiedBy>
  <cp:revision>5</cp:revision>
  <dcterms:modified xsi:type="dcterms:W3CDTF">2024-04-03T11:03:04Z</dcterms:modified>
</cp:coreProperties>
</file>